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99" r:id="rId3"/>
    <p:sldId id="257" r:id="rId4"/>
    <p:sldId id="258" r:id="rId5"/>
    <p:sldId id="259" r:id="rId6"/>
    <p:sldId id="273" r:id="rId7"/>
    <p:sldId id="274" r:id="rId8"/>
    <p:sldId id="275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6" r:id="rId23"/>
    <p:sldId id="300" r:id="rId24"/>
    <p:sldId id="301" r:id="rId25"/>
    <p:sldId id="302" r:id="rId26"/>
    <p:sldId id="303" r:id="rId27"/>
    <p:sldId id="304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305" r:id="rId51"/>
    <p:sldId id="306" r:id="rId52"/>
    <p:sldId id="307" r:id="rId53"/>
    <p:sldId id="311" r:id="rId54"/>
    <p:sldId id="310" r:id="rId55"/>
    <p:sldId id="312" r:id="rId56"/>
    <p:sldId id="313" r:id="rId57"/>
    <p:sldId id="314" r:id="rId58"/>
    <p:sldId id="31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16:29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1717 293,'-9'-3,"0"-1,0 2,-1-1,1 1,-16-1,1 0,-110-15,-141 1,-141 17,176 3,214-2,-1 2,1 1,-1 2,-33 10,-16 4,58-16,1 1,0 1,0 0,1 1,-1 1,1 1,1 0,-26 20,33-22,0 0,1 0,0 0,0 1,0 0,1 1,1 0,-1-1,1 2,1-1,0 1,0-1,1 1,0 0,0 0,-1 16,2 256,4-142,-2 386,1-509,1 0,1 0,1 0,0 0,13 32,0 2,-12-37,0-1,1 0,0 0,1-1,0 1,1-2,1 1,14 15,9 5,48 37,-46-42,2 5,27 21,-7-12,-44-30,1-1,0 0,1-1,0 0,1-1,-1-1,1-1,32 10,319 43,-147-23,-137-19,152 10,483-25,-357-4,-217-4,180-32,-296 34,123-21,59-8,-164 26,88-27,-7 1,-74 19,-1-2,95-44,-123 50,7-3,-1-2,-1-1,0 0,-1-3,-1 0,-1-1,0-2,-2 0,-1-2,0 0,27-42,-33 41,-3 6,-2 1,0-1,-1-1,12-32,20-77,46-160,-79 240,-3 0,-2 0,-2 0,-4-55,0 32,2 52,-1-1,-1 1,0 0,-2 0,0 1,-1-1,-1 1,-1 0,-1 0,0 1,-1 0,-1 0,-1 1,-1 1,-16-19,-6 2,-1 1,-2 2,-80-49,5 3,88 58,0 2,-2 0,0 2,-1 1,0 1,-1 2,-45-12,55 18,-241-54,196 47,0 4,-76-1,7 8,-159 3,236 3,0 3,1 2,-76 27,60-18,-85 16,-293 54,267-51,-15 3,127-22,-104 14,113-23,38-6,0-1,-31 1,3-4,-191 13,178-5,-22 4,-139 3,197-16,0 1,1 2,-1 0,1 2,0 1,-26 9,23-8,-1-1,0-1,0-2,0-1,-57-4,33 1,31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3:33.34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3896 1233,'-1'-4,"1"0,-2 1,1-1,0 1,-1-1,1 1,-1-1,0 1,-4-5,-1-3,-350-540,76 218,263 314,-2 2,1 0,-2 1,-35-22,-97-41,81 43,44 23,-1 1,-1 1,0 2,-1 1,1 1,-37-3,-3 5,-115 4,145 5,1 1,0 1,0 3,1 1,0 2,1 1,-63 33,-12 17,-108 80,141-90,-205 144,-73 72,326-238,2 1,0 1,2 1,2 2,1 1,2 0,2 2,1 0,-19 59,-41 80,15-39,-59 172,-112 448,213-670,4 1,-10 148,-31 232,0 10,58 104,47-254,-12-120,54 428,-81-573,-6-40,2-1,11 46,156 391,-13-45,-39-77,-92-272,56 105,-26-63,76 117,-84-152,88 125,-115-174,-2-1,1 0,0-2,25 20,129 86,-147-112,0-1,1-2,1 0,58 16,-29-11,80 36,-45-15,-39-18,151 55,-153-60,0-2,56 7,11-6,185-1,-259-14,216-12,-226 8,0-1,0-2,-1-2,0-1,44-20,-35 9,0-2,-2-2,0-2,-2-2,-1-1,-2-2,-1-1,-1-2,-2-2,-2 0,-1-2,-2-2,27-53,-31 47,-3-1,-1-1,-3 0,-2-1,14-93,7-80,9-419,-44-488,13 938,-5 109,20-217,81-1563,-110 1311,-3 190,31-41,-1-15,-26 411,-1 0,0-1,0 1,0 0,0 0,-1 0,-1 0,1 0,-6-9,0 2,-1 0,-1 1,-13-14,-41-54,-69-117,85 123,-185-349,169 318,60 98,0-1,-1 1,0 0,-1 1,1-1,-1 1,-1 0,0 0,1 1,-2 0,1 0,-10-5,1 2,-2 1,1 0,-1 1,-35-8,-18-11,27 8,27 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7:24.7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390 1,'1156'0,"-998"11,-35 1,283-9,-241-4,-144 2,0 1,32 8,31 2,364-9,-230-5,-171 3,86 13,69 1,-28-3,-79 2,-37-4,101 3,297-31,262 6,-463 13,-17 1,253-4,-324-10,73-2,-111 15,227 30,-179 1,207 31,26-34,-236-28,164-4,-263-4,1-3,108-30,-143 30,15 3,-47 7,-1 0,1-1,-1 0,1-1,-1 0,0 0,1-1,-1 0,11-6,-17 8,22-14,-2 0,33-29,-50 39,-1 1,1 0,0 0,0 1,0 0,0 0,0 0,1 0,5-1,-10 4,0 0,-1 0,1 0,-1 0,1 0,-1 0,1 0,-1 0,1 1,-1-1,1 0,-1 0,1 1,-1-1,1 0,-1 1,1-1,-1 0,0 1,1-1,-1 1,1-1,-1 1,0-1,0 1,1-1,-1 1,0-1,0 1,0-1,0 1,1-1,-1 1,0 0,0-1,0 1,0-1,0 1,0-1,0 1,-1-1,1 1,0 0,0-1,-1 2,-7 32,6-27,-11 42,3 0,3 1,-3 55,11-27,0-47,-1 0,-1 1,-9 53,1-28,2 0,3 1,5 100,1-47,-18 122,6-127,-8 9,13-84,4-25,-1-1,0 1,0-1,0 0,-1 1,1-1,-1 0,-1 0,1-1,0 1,-1-1,0 0,0 1,-1-2,1 1,-1 0,0-1,0 0,0 0,0-1,-7 4,-11 2,1-1,-1 0,-45 5,-560 54,222-61,239-7,119 0,0-3,-65-15,7 1,-133-31,150 29,-128-15,111 25,-105-5,34 3,22 1,-29-2,-24 1,-1179 14,1289 4,-168 30,162-18,-128 5,47-23,-93 5,233-1,0 3,0 1,1 3,-48 16,23-5,-2-2,0-4,-77 6,53-5,-97 30,-79 13,211-53,-117-6,71-3,-28-3,-1-6,-211-47,253 40,0 5,-160-6,208 18,-69-11,55 4,-124-27,132 23,-1 2,0 3,-72-3,120 12,0-1,0 0,1-1,-1 1,0-1,0 0,0 0,0 0,1 0,-1 0,0-1,1 0,-6-3,7 3,0 0,0-1,0 1,1 0,-1-1,1 1,-1-1,1 1,0-1,0 1,0-1,0 0,1 0,-1 0,1 1,-1-1,1 0,0 0,1-5,1-8,1-1,1 1,1 1,0-1,1 1,0 0,2 0,12-19,18-43,-21 36,32-88,-44 109,0-1,0 1,-2-1,1-34,-6-765,2 797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9:31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2825 236,'-31'0,"-5"2,0-3,0 0,1-3,-1 0,-65-19,-45-36,104 40,0 1,0 3,-1 1,-61-11,73 21,-40-6,-74-1,-692 11,371 1,439 0,1 2,0 0,0 2,0 1,-46 17,20-3,-84 48,127-62,-1 1,1 1,1 0,-16 17,5-4,14-16,0 1,0 1,1-1,0 1,0-1,0 1,1 0,0 1,0-1,1 0,0 1,-1 11,0 8,1 1,3 34,0-33,-4 44,-8 18,1 118,9-102,4 93,-2-189,1 1,1-1,0 0,1 0,0-1,0 1,11 17,51 69,-41-63,-14-20,0-1,0-1,1 0,1 0,0-1,1-1,0 0,1-1,-1 0,2-1,-1-1,1-1,0 0,30 6,155 51,-134-50,-47-9,1 0,31 11,-17-4,0-1,0-2,43 3,11 3,-21-3,112 4,71-15,-125-2,967 2,-1016-1,0-3,105-19,-145 15,0-1,0-1,-1-3,-1 0,0-3,62-36,-78 38,0-1,-1-1,0 0,-1-1,26-36,60-105,-96 148,-1-2,-1 1,0-1,0-1,-1 1,0-1,-2 1,1-1,0-19,-1-14,-4-48,-1 31,3-20,-5-94,2 149,-1 0,-1 1,-1 0,-15-37,10 35,4 6,-1 1,-2 0,0 0,-2 1,0 1,-1 0,-18-22,-14-14,36 44,0 0,-1 0,-1 1,1 0,-25-19,9 13,0 1,-1 1,-43-18,15 10,42 17,0-1,-1 2,0 0,0 1,0 0,-30-3,-24 4,-95 8,145-2,-1 1,1 1,-25 9,27-8,0-1,0 0,-1-1,-26 2,-136-6,157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43:48.2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6750 55,'-575'-26,"0"-1,414 26,-214 5,254 11,47-5,47-6,-45 14,39-9,-68 10,-230 9,193-18,-1865 133,1909-135,-291 11,327-20,1 2,-107 18,133-13,-413 104,396-94,-15 5,0 2,-64 34,88-36,2 1,0 1,1 3,1 0,2 3,1 0,-40 49,39-36,3 1,1 1,3 2,1 1,3 1,1 0,-16 61,12-8,4 1,4 1,5 0,2 176,10-222,2 0,3 0,2 0,16 62,11 6,101 235,-98-285,4-1,51 70,-56-95,2-2,2-1,74 65,49 35,101 82,-225-200,2-2,83 40,95 23,-122-52,2 0,69 29,-125-45,-13-8,-1 2,0 0,-1 2,-1 1,32 28,-54-42,-1 0,1-1,0 0,0 0,0 0,1-1,-1 1,1-1,-1-1,1 1,0-1,11 1,7 0,45-3,-32 0,1090-2,-686 4,-384 1,69 12,-35-3,120 14,112 9,557 45,16-33,-834-45,49 2,172-17,-194-2,110-35,-98 23,172-50,182-44,-386 109,-13 3,87-28,3-14,244-125,-310 135,-39 22,-2-2,71-51,-44 19,82-84,-90 72,-2-4,80-131,-123 179,-1-1,0-1,-2 0,-1 0,-1-1,-1 0,-1 0,-1-1,-1 0,0-34,-3-46,-5 0,-4 1,-30-147,-58-92,74 285,-2 0,-3 2,-56-89,68 123,-2 1,0 0,-2 1,0 0,-1 2,-1 0,-1 2,-1 0,0 2,-1 0,-29-13,-111-60,65 33,-50-35,13 7,-1 5,-112-60,150 85,32 16,-121-49,127 63,1-2,-71-41,-61-34,28 28,144 63,0 1,-1 1,-42-9,-16-6,-218-82,269 96,-37-7,42 11,1-1,0-1,-27-11,33 12,0 0,0 0,0 2,-27-3,-20-4,19 3,24 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59:34.84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2286 261,'-121'-3,"0"-6,-186-37,-156-32,357 63,-112-12,186 24,1 1,-1 2,1 1,-1 1,1 2,-52 13,39-4,-5 2,-68 29,74-22,0 1,2 2,-59 48,69-49,21-18,1 0,0 1,1 0,-1 1,1 0,1 0,0 1,0 0,0 0,1 1,-6 12,-22 55,-17 42,45-101,1 1,0 0,2 0,-3 35,8 195,4-200,3 1,1-2,3 1,2-2,23 52,-26-65,11 57,-17-61,2-1,0 0,17 36,-13-37,10 34,8 21,-17-51,-9-23,-1 0,1 0,0 0,1-1,0 0,9 11,13 11,2-2,0-2,2 0,1-2,1-2,1 0,1-3,47 20,-70-33,242 104,-206-93,0-3,1-1,76 10,-77-17,227 15,162-22,-405-1,1-2,-1-1,0-2,35-11,-24 6,86-22,-114 29,1-1,-1 0,0-1,0-1,-1 0,0-1,-1-1,0 0,0 0,-1-1,-1-1,15-18,2-7,-2-1,-1-1,23-50,-17 22,-2 0,-4-2,-2-1,-4-1,16-112,-29 112,-4 0,-6-81,-1 111,-2 1,-19-68,14 66,2 0,-5-54,14 77,-1 1,0 0,-1 0,-1 1,-1-1,-1 1,0 0,-1 0,-10-18,-12-27,22 47,1 0,-14-22,-29-52,30 50,-34-86,41 94,6 15,-1 0,-1 1,0-1,-12-15,17 26,-1 1,0-1,0 1,0 0,-1 1,1-1,-1 1,0 0,0 0,0 0,0 1,-1 0,1 0,-1 0,1 0,-11 0,-7-1,1 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03:09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2443 310,'-11'-2,"-1"0,1-1,0 0,0-1,0 0,0 0,1-1,-14-10,-10-2,-23-6,-1 3,0 3,-84-14,-33-10,-183-43,268 69,0 5,-99 0,174 10,-149 5,134-2,0 1,0 1,-42 14,-20 9,-41 14,111-34,-18 6,0 1,1 3,0 1,-66 44,90-51,2 0,-1 0,2 1,0 1,0 0,2 1,-1 0,2 0,0 1,-11 29,-14 24,26-55,0 1,1 0,1 0,0 0,1 0,-3 18,2 35,2 1,7 85,0-33,-4-90,1-1,2 0,1 0,2 0,0 0,2 0,16 41,12 23,9 18,-34-86,-1 1,-1 0,4 28,-9-36,1 0,0 0,2 0,0-1,1 0,1-1,0 1,17 23,-20-36,0 1,1-1,0 0,0 0,1 0,-1-1,1 0,0 0,0-1,0 0,0 0,10 2,13 2,56 6,-45-8,364 69,-196-33,-144-28,-12-2,109 8,394-18,-262-3,-201 4,104-4,-180-1,-1 0,0-1,0 0,0-1,0-1,-1-1,0 0,0-1,-1-1,0 0,0 0,14-15,0-1,-1-2,-2 0,0-2,27-42,-27 34,61-100,-84 133,11-17,-1 0,-1-1,-1-1,0 0,-2 0,-1-1,5-33,-9 36,18-184,-19 167,-2 0,-2 0,-9-54,5 59,-1-1,-1 1,-2 1,-27-60,-86-105,60 102,46 71,0 0,-2 1,0 2,-1-1,-2 2,0 1,-1 1,0 1,-2 0,0 2,-1 1,0 2,-43-16,52 22,2 0,0 1,-1 0,0 1,1 1,-19-1,13 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08:16.1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1561 219,'-16'-1,"-1"-1,1-1,-19-4,-30-5,-28 9,72 4,0-1,-1-1,1-1,0-1,0 0,-41-14,38 9,0 1,-1 1,-45-5,44 8,0-1,0-1,-38-14,43 11,4 1,0 0,0 1,-1 1,-29-4,-12 0,-100-27,126 30,0 1,0 2,0 2,-59 4,10-1,2 3,71-4,1 1,-1 0,1 0,0 0,-1 1,1 1,-9 5,15-8,0 0,0 1,0-1,0 1,1-1,-1 1,1 0,-1 0,1 0,-1 0,1 0,0 0,0 0,0 0,0 0,0 1,1-1,-1 0,1 1,-1-1,1 0,0 1,0-1,0 1,0-1,0 0,1 1,-1-1,1 0,0 1,-1-1,3 3,2 8,2 0,0-1,0 0,13 16,-6-9,-7-10,0 0,0-1,1 0,1 0,-1-1,1 0,0-1,1 0,14 7,14 5,48 15,-31-13,187 61,-208-70,0-2,2-1,-1-1,43 1,145-5,-135-4,-73 1,1-2,0 0,-1-1,1 0,22-9,72-34,-99 41,54-28,29-11,-39 23,-23 10,0-1,44-24,-32 14,-23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10:18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0,'2002'0,"-1980"0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12:09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1339 207,'-620'0,"581"2,-70 12,53-5,33-4,0 0,1 1,0 1,-28 14,-81 48,117-60,-1 1,2 1,-1 0,1 1,1 1,0 0,1 0,0 1,-15 28,8-10,2 1,1 1,-16 59,23-54,1 1,2 0,2 0,5 80,-1-59,-1-25,2 0,2 0,0-1,3 0,1 0,1 0,3-1,26 59,-15-50,2-1,2-1,47 54,-47-64,3 0,0-2,2-1,1-1,1-2,74 40,-53-39,2-2,1-3,0-2,75 13,-14-11,142 5,127-22,-214-6,-148 1,0-1,0-1,0-2,37-11,-13 0,57-28,-66 27,-1-2,0-2,-2-1,67-53,-39 21,-34 29,44-45,-67 61,-1-1,0 0,-1 0,0-1,-1 1,0-2,-1 1,0-1,5-15,-2-4,-1 0,-1-1,-1 1,-2-1,-1 0,-2 0,-1 0,-1 0,-12-56,-7-4,10 37,-3 1,-33-86,8 49,4 8,-65-115,97 194,-94-143,82 129,0 0,-1 1,-1 0,-1 1,-27-18,10 7,26 20,0 0,0 0,-1 1,0 0,0 1,-1 0,-18-6,-19-1,11 1,-1 2,1 1,-1 3,-45-2,38 5,-51-9,51 5,-52 0,-339 7,423 0,-1 0,0 1,-19 6,0 0,14-5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3.8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20:21.3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3443 52,'-217'-12,"113"4,-724-24,753 35,0 2,-102 21,7 1,-70 16,-82 60,207-64,-1 6,-129 70,31 5,162-89,37-23,1 1,0 0,0 0,1 2,-14 13,-18 22,23-26,2 2,0 0,1 1,-24 40,-42 73,10-18,64-96,1 0,1 0,1 0,1 1,1 1,1-1,-4 45,8 175,4-127,-4-49,-1-37,2-1,0 1,3-1,7 43,-6-60,0-1,1 0,0 0,1 0,0-1,1 1,0-1,14 15,10 6,35 29,-50-47,88 63,-29-24,-52-36,1-2,46 22,0-1,-20-11,1-2,59 18,-82-31,106 30,26 9,-107-28,61 26,-70-29,0-2,1-1,75 12,-34-8,3 0,107 8,-123-20,301 15,25-7,99-1,-321-15,-130 2,647-20,-297 13,-250 8,64 1,247-5,-413 0,-1-3,52-13,39-5,-83 14,0-1,-1-3,-1-2,50-23,25-8,-68 25,-1-2,-1-3,-1-2,-2-2,80-63,-120 83,1 0,-2-1,1 0,-2-1,0 0,9-17,26-38,59-100,-92 147,-6 11,-1 0,1 0,-1 0,-1 0,0-1,-1 1,0-1,3-17,-4-218,-4 122,1 94,-2-1,-1 1,-1 0,-1 0,-2 1,-12-31,-5-3,-57-99,57 120,-3 0,-1 2,-2 2,-2 0,-66-58,46 52,-3 2,-1 2,-98-50,100 66,-1 2,-1 3,-105-20,-54-17,183 44,-1 3,-1 1,0 1,0 2,-58-1,-29 1,0-6,-184-39,270 44,-35 0,-11-2,-95-14,-272 4,380 17,-112-13,32-1,22 4,72 6,36 4,1 0,0-2,-35-8,37 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5.1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5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5.87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  <inkml:trace contextRef="#ctx0" brushRef="#br0" timeOffset="1">1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6.2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  <inkml:trace contextRef="#ctx0" brushRef="#br0" timeOffset="1">1 0,'0'0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2:58.4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0,'514'0,"-492"0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3:00.5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1101 0,'-516'0,"487"2,1 1,-35 8,4-1,-95 16,90-16,27-4,-67 4,79-10,3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7:22.5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0,'780'0,"-741"2,54 9,28 2,-88-12,135 8,102 13,-129-13,538 3,-425-15,-218 3,79-1,0 5,126 21,68 11,-6-1,79 35,-304-61,0-4,110-6,-61-1,-37 3,102-3,-101-12,-34 3,323-58,-145 24,-109 18,94-12,-101 38,-72 3,-25-2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8:42.88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1,'10'1,"-1"0,1 1,-1 0,1 1,12 5,16 5,146 23,337 22,-38-51,-275-10,495 3,-681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38:45.7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1,'1184'0,"-1141"2,53 9,33 2,458-13,-282-1,-271 3,0 1,-1 2,45 12,19 4,-38-16,-44-5,0 1,0 1,22 5,-20-2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1:21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20:27.6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1441 238,'-18'-8,"1"0,-2 1,1 1,-33-6,-81-5,4 1,57 4,-1 2,-134 2,101 7,-85 4,179-1,0 1,-1 0,1 1,1 0,-1 1,-19 11,0-1,23-10,0 0,0 0,0 0,0 1,1 0,0 1,1-1,-1 1,-6 11,-17 19,24-30,0 0,1-1,0 2,0-1,-5 14,-13 24,4-13,2-1,1 2,2 0,1 1,-9 41,1-6,14-48,1 1,1 0,-2 44,8 71,1-47,-3-41,2 1,11 56,-9-84,3 23,3-1,21 63,-10-43,-14-39,1-2,1 1,19 32,-3-13,145 224,-161-256,1-1,0 0,1 0,-1-1,15 9,27 24,-38-30,1 0,1 0,-1-1,1-1,30 13,93 30,-55-23,-60-22,0-1,1-1,0-1,0-1,28 0,130-4,-78-3,-72 3,-2 1,0-1,0-1,0-2,0-1,54-15,65-44,-97 39,1-3,19-7,-53 25,-1-1,-1 0,0-1,32-26,12-7,-34 23,-1-1,-1-1,-2-1,0-1,-1-1,-2-1,20-33,-33 47,0 0,-2-1,1 0,-2 0,5-19,15-80,-18 79,0-16,-3 0,-1 0,-6-63,0 11,3 95,-9-245,5 221,0 0,-3 0,0 1,-2-1,-2 2,-13-29,-19-28,-65-94,49 107,23 30,12 14,-2 1,0 2,-2 0,-34-23,41 34,-1 1,-1 0,0 2,-1 1,0 1,-44-13,30 17,0 1,0 3,-1 0,-50 6,-4-2,19-3,-82 3,135 2,5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1:27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1336 336,'-12'-2,"-1"1,1-2,-1 0,1 0,0-2,0 1,1-1,-1-1,-18-12,13 8,-1 1,1 1,-23-8,-45-1,30 7,-11-3,-1 3,1 3,-85 2,139 5,1 1,-1 0,1 0,-1 1,1 1,0 0,0 0,0 1,0 1,0-1,1 2,0 0,0 0,1 1,-16 13,-20 18,2 3,-42 50,53-54,17-21,0 1,2 0,0 1,0 0,2 1,-18 40,1 17,14-41,1 0,2 1,-9 54,5 41,4 173,11-242,4 95,-2-135,1 0,2-1,0 1,1-1,10 23,88 165,-102-206,0 0,1 1,-1-1,1 0,0 0,0 0,0-1,0 1,1-1,-1 0,6 3,45 17,-24-12,714 263,-461-204,-213-50,-51-13,1-1,0 0,0-2,24 2,-29-5,0-1,-1 0,1-1,-1-1,1 0,-1-1,0 0,0-1,-1-1,1 0,-1-1,18-12,101-58,-36 23,29-34,67-46,-169 114,0-1,-2-2,23-28,19-21,-59 67,0 0,-1 0,1 0,-1-1,0 1,-1-1,1 0,-1 0,2-8,9-58,-11 59,6-72,-6-160,-4 115,3 68,1 32,-2 0,-1 0,-1 0,-1 0,-14-55,-8 0,18 53,-2 2,-2-1,-14-29,14 36,-13-44,0-3,3 19,11 26,0 0,-18-29,14 32,0 1,-1 0,-1 1,-2 0,0 1,-23-19,25 29,-1 1,0 0,0 1,-1 1,0 1,-1 0,1 2,-21-3,-37-12,50 11,0-1,-1 2,0 0,0 2,-47-3,50 7,-131 4,142-1,0 1,0 0,1 1,-23 10,-8 3,-11 4,2 2,-73 44,49-17,64-40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5:16.7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5:25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1106 0,'-613'0,"599"0,1 1,-1 0,1 1,-1 1,1 0,0 1,0 0,1 1,-1 0,1 1,0 1,0-1,-14 13,-25 16,34-25,0 1,0 1,2 1,-1 0,2 1,-19 23,19-18,1 0,1 2,1-1,-16 40,16-32,6-15,0 0,0 1,1 0,1 0,-4 28,7-40,-1 18,1 1,3 27,-3-43,1 0,0 0,0 0,0 0,1-1,0 1,0 0,0-1,0 1,1-1,0 0,-1 0,2 0,-1 0,6 5,0-1,1-1,0-1,0 1,1-1,0-1,0 0,0-1,1 0,-1-1,1 0,0 0,0-2,0 1,16-1,218-4,-176-9,-47 7,35-3,-29 4,1 0,44-14,-47 10,-1 2,1 1,42-3,-26 6,68-10,-75 7,65 2,-77 4,0-1,-1-1,1-2,-1 0,1-1,39-13,-44 11,1 0,0 1,0 1,29-1,-33 3,-1-1,1 1,-1-2,15-5,-25 7,0 1,0-1,-1 0,1-1,-1 1,1-1,-1 0,0 0,0 0,-1 0,1-1,0 1,2-6,-5 8,0-1,-1 0,1 0,-1 1,1-1,-1 0,0 0,1 0,-1 1,0-1,0 0,-1 0,1 0,0 0,0 0,-1 1,0-1,1 0,-1 0,0 1,1-1,-1 0,0 1,0-1,-1 1,1-1,0 1,0 0,-1 0,1-1,-1 1,1 0,-4-2,-6-4,0 0,-1 1,-19-9,24 12,-23-8,1 2,-2 0,1 2,-1 1,0 2,0 1,0 1,-42 3,-143 13,-46 0,179-16,-111 3,168 0,0 2,0 1,0 2,0 0,-28 11,49-15,0 0,1 0,-1 1,1 0,-1-1,1 1,0 1,0-1,0 1,1-1,-1 1,1 0,0 1,0-1,0 0,1 1,-3 6,2-4,1 0,0 1,1 0,0-1,0 1,1 0,-1 0,2 0,-1-1,1 1,2 8,-1-10,0 0,1 0,-1-1,1 1,0-1,1 1,-1-1,1 0,0 0,1-1,-1 1,1-1,-1 0,1 0,1 0,5 2,10 7,0-2,41 15,-46-20,0-1,1-1,0-1,0 0,22 0,89-5,-49-1,601 3,-666 0,-1-1,1-1,-1 0,1-1,-1 0,0-1,0-1,-1 0,1 0,-1-2,0 1,-1-1,1-1,-1 0,-1-1,0 0,13-14,-3-1,-2 0,0-1,-2-1,0-1,-2 0,18-49,-28 67,-1 0,0-1,0 1,-1-1,0 0,-1 0,0 0,0 0,-1 0,0 0,-1 1,0-1,-1 0,0 0,-1 0,0 1,0-1,-1 1,0 0,0 0,-1 1,0-1,-1 1,-9-11,3 8,0 0,-1 1,0 1,0 0,-1 1,0 0,0 1,-1 0,0 2,-1-1,1 2,-1 0,-16-1,-25-2,0 4,-78 4,49 1,19-1,0 3,-1 3,-105 25,77-9,-115 31,182-44,1 2,0 1,-36 23,-41 20,88-48,1 1,1 1,-1 1,-15 13,-8 6,37-28,-1-1,1 1,0 0,0 0,0 0,0 0,0 0,0 0,0 1,1-1,-1 1,1-1,0 1,0-1,0 1,0 0,0-1,0 1,0 5,1-5,1-1,-1 1,1-1,-1 1,1-1,0 1,0-1,0 0,0 1,1-1,-1 0,1 0,-1 0,1 0,0 0,0 0,0-1,0 1,0 0,0-1,0 1,3 0,30 21,1-3,1-1,1-1,77 24,-76-33,0-1,0-3,76 2,-87-8,-1-1,0-2,0 0,-1-2,0-1,0-2,0 0,-1-1,35-20,-41 20,-1 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8:28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1132 185,'-643'0,"634"0,-1 0,1 1,0 0,0 1,-1 0,1 0,0 1,0 0,-8 5,13-6,0 0,0 0,1 1,-1 0,1-1,0 1,0 0,0 1,0-1,1 0,-1 1,1 0,0-1,0 1,0 0,1 0,-1 0,1 1,0-1,0 0,0 7,-2 44,5 72,1-25,-3-91,0 1,1 0,0 0,3 14,-2-22,-1 0,0 0,1-1,0 1,0 0,0-1,1 1,-1-1,1 1,0-1,0 0,0 0,0 0,0-1,5 3,25 19,-26-18,-1 0,2-1,-1 0,0-1,1 0,0 0,0 0,0-1,0 0,15 2,37 0,1-2,62-6,-6-1,-105 4,-2 1,-1 0,1-1,-1-1,1 1,0-2,-1 1,0-1,1-1,-1 1,0-2,0 1,0-1,10-7,-5 1,-5 3,1-1,0 2,0-1,1 1,-1 1,1 0,1 0,-1 1,1 1,22-5,-24 7,1-1,-1 0,0-1,0 0,0 0,0-1,0-1,-1 1,0-1,0-1,0 0,0 0,-1-1,0 0,-1-1,14-15,-17 16,1 1,-1-1,0 0,0 0,-1-1,0 1,-1 0,1-1,-1 0,-1 0,0 1,0-1,0 0,-1 0,0 0,-1 0,1 0,-2 0,1 0,-1 0,0 1,-1-1,-3-8,-2 0,-1 0,0 0,-1 1,0 1,-1 0,-1 0,0 1,-1 0,-1 1,0 1,0 0,-1 1,0 0,-1 1,-23-9,18 9,1-1,0 1,-1 1,0 0,0 2,-1 0,0 2,-40-4,-271 11,325-3,0 1,0 0,1 0,-1 1,0 0,1 0,0 1,-1-1,1 2,0-1,1 1,-1 0,0 1,1 0,-6 5,-18 9,27-17,-1-1,1 1,0 0,0 0,0 0,0 0,0 0,0 1,1-1,-1 1,1 0,0 0,-1 0,1 0,1 0,-1 0,0 0,1 1,0-1,-1 1,1-1,0 6,-5 42,3-25,-10 48,4-39,1 0,2 1,1-1,2 1,2 0,4 56,-2-85,0-1,0 0,1 0,0 0,0 0,0-1,1 1,0-1,0 1,0-1,5 6,3 1,0 1,23 17,11 11,-38-34,1 0,0-1,1 0,-1 0,1-1,0 0,0-1,0 0,1 0,0-1,11 2,16 3,62 3,-94-10,45 3,1-2,51-5,-89 0,-1 0,1-1,-1-1,0 1,-1-2,1 0,-1 0,0-1,19-15,-12 8,36-19,72-34,-81 35,-36 24,1 1,-1 1,1-1,12-4,-16 9,-1-1,1 1,0-1,-1 0,0 0,0 0,0-1,0 0,0 0,-1 0,1 0,-1-1,0 0,-1 0,1 0,-1 0,0-1,0 1,-1-1,1 0,-1 1,-1-1,1 0,-1 0,0-1,0-9,1-5,-2 0,0-1,-6-38,4 52,0 0,0 0,-1 0,0 0,0 0,-1 1,1-1,-2 1,1 0,-1 1,0-1,-12-10,-6-3,0 2,-1 1,-1 1,-1 1,0 1,-1 1,0 2,-1 0,-1 2,-30-6,5 5,0 3,0 2,0 2,-89 7,26 13,68-9,37-4,1 0,0 0,0 1,0 0,1 0,0 2,0-1,0 1,1 0,0 1,-9 10,-28 21,34-30,1 0,-1 1,2 0,-14 17,19-21,1 0,0 1,1-1,-1 1,1 0,1 0,-1 0,1 1,1-1,-3 12,0 49,6 111,2-55,-4-111,0 0,1-1,0 1,1 0,0 0,8 22,-8-31,0 0,0 0,0 0,1 0,0 0,0 0,0-1,0 1,0-1,1 0,-1 0,1 0,0-1,0 1,0-1,0 0,0 0,1 0,-1-1,1 1,-1-1,6 1,17 2,0-2,30 0,29 2,290 10,-317-14,-33-1,0-1,-1-2,1 0,-1-2,39-14,-47 12,0-1,0-1,-1 0,0-1,20-19,16-12,-35 31,-2-1,0-1,0-1,-1 0,-1 0,0-1,14-23,-22 28,0 1,0 0,-1-1,0 0,-1 0,0 0,-1 0,0-1,0 1,-1-1,0 1,-1-1,0 0,-1 1,-3-17,-5-5,0 1,-2 1,-2-1,0 2,-2 0,-1 1,-2 0,0 2,-2 0,-1 1,-40-38,49 53,-1 1,0-1,0 2,-1 0,0 1,0 0,-1 1,-25-7,-2 3,-82-8,105 14,0 0,1-1,0 0,-21-11,16 7,-38-9,25 11,-1 2,0 1,0 2,0 2,-46 5,-22 18,100-23,0 1,-1 1,1-1,0 0,0 1,0 0,0 0,1 1,-1 0,0-1,1 1,0 1,0-1,-5 6,-4 1,1-1,-1-1,0-1,0 0,-1 0,0-2,-20 6,22-8,0 1,1 0,-1 1,1 0,0 1,0 0,1 0,0 1,0 1,-13 12,6 12,15-28,0 0,0 1,0-1,-1 0,1 0,-7 6,4-4,-1 0,1 0,-1 0,2 1,-1 0,1 0,0 0,0 0,1 1,0-1,0 1,1 0,0 0,1 0,-1 0,1 0,1 13,3 366,-2-376,0-1,1 0,0 0,1 0,0 0,0-1,1 1,1-1,-1 0,8 11,19 42,-21-39,1 0,1-1,1 0,1-1,1-1,1 0,0-1,2 0,0-2,1 0,0-1,2-1,24 15,-37-26,0 0,1 0,-1-1,1 0,0-1,0 0,0 0,16 0,8-1,36-3,-19 0,-28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9:40.9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7:59:47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3172 361,'693'0,"-637"-2,1-4,59-12,46-6,171 20,-174 6,961-2,-783-29,-200 12,117-19,-130 16,226-7,-320 26,7 1,-36 0,-4 2,-21 3,-255 33,29-28,10-1,-405 8,429-19,-4560 2,4689 2,1 4,-1 4,-163 40,93-9,151-40,4 0,-1-1,0 1,1-1,-1 1,1 0,0 0,-1 0,1 0,0 1,-5 2,7-4,0 1,0-1,0 0,0 1,0-1,-1 1,1-1,0 0,0 1,0-1,0 0,1 1,-1-1,0 1,0-1,0 0,0 1,0-1,0 0,0 1,1-1,-1 0,0 1,0-1,1 0,-1 0,0 1,0-1,1 0,-1 1,25 15,823 367,-826-375,148 51,-145-52,-1-2,1 0,0-2,0-1,27-1,15-5,-1-2,0-4,0-3,-1-2,-1-3,122-53,105-33,-290 104,149-56,-90 32,75-20,218-76,-313 107,0 2,1 2,46-5,36-7,455-63,-392 64,36 4,223 13,-216 5,-63 0,354-14,110-34,-454 34,54 1,200-21,74-53,-446 78,0 4,59 3,-72 0,-23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2:07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2:09.2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2:09.8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2:10.9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22:37.3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2338 648,'-84'0,"-428"-16,53 4,306 13,126 1,1 1,-1 2,1 0,-45 16,5-1,-35 15,15-3,16-6,48-17,0-1,-24 6,31-10,0 1,0 0,1 1,0 1,0 0,0 1,1 1,-22 18,14-9,2 1,0 1,1 1,-19 29,-49 86,69-106,2 0,1 1,-14 41,-20 47,36-92,0 1,3 1,0 0,2 0,0 0,-3 52,8 186,4-154,6 29,45 244,-33-295,60 165,-64-199,-13-43,0-1,1 0,1 0,0 0,1-1,8 14,-2-6,-1 1,12 33,4 8,-5-20,1-1,44 59,-44-67,-1 1,18 39,-11-20,-24-44,2-1,-1 0,1 0,0 0,1-1,0 0,0 0,1-1,10 6,3 1,0-1,40 14,363 146,-238-84,-138-63,-36-18,1-1,-1 0,1-1,0 0,0-1,0-1,1 0,18 0,413 48,-23-1,1344 183,-262-109,-289-167,-1128 35,225-14,-248 21,299-13,-77 4,-88 8,215-11,267-13,189-10,2808-152,-3392 169,-259 17,225-22,-120-4,-32 5,868-175,-508 97,2489-465,-2900 558,286-58,-290 55,0-2,80-35,-121 47,-1 0,1 1,0-1,0 1,-1 0,1 0,0 0,0 1,0-1,-1 1,1 0,0 0,-1 0,1 0,-1 1,0-1,5 4,11 3,128 49,186 65,-290-111,1-3,0-1,55 1,31 4,-30 2,2-5,161-7,-243-4,0-1,1-1,-1-1,-1-1,1-1,-1 0,0-1,-1-2,0 1,24-18,0-5,-1-2,68-70,-80 71,-1-1,-2-1,-2-2,38-74,-24 27,35-113,-50 123,-5-1,-2 0,-4-2,-3 1,-3-1,-4 0,-10-108,4 156,0 1,-2-1,-1 2,-1-1,-2 1,0 0,-2 1,-1 0,-1 1,-1 1,-1 0,-1 1,-1 0,-29-26,-47-36,-3 4,-3 5,-4 4,-143-74,-471-176,536 256,-3 7,-2 8,-240-33,375 76,0 2,-1 3,0 2,-81 8,64 0,-473 11,402-17,-597 1,-194-19,-1492-97,-2-51,1917 129,39 3,140 13,-374 10,477 16,-218 9,264-4,-455 15,-402-27,1011 2,0 1,1 1,-37 10,-16 4,-106 11,-287 25,-488-11,-131-47,759 3,-372 4,310 32,298-23,10-3,44-6,-1 3,-43 10,43-6,-78 5,23-4,59-2,0 1,-58 23,53-17,-59 14,58-18,0 3,1 2,-51 26,3-3,-77 28,132-51,18-8,1 0,-26 16,23-11,-1-1,-31 12,31-15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2:12.5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2.3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3.7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4.7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6.1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7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8.1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39.10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0.1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1.0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24:00.3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1698 1,'-37'16,"-73"22,33-13,-608 241,645-250,-93 47,-28 10,-25 10,161-74,1 1,-1 1,-33 21,49-26,1 0,0 0,0 0,1 1,-1 0,1 1,1 0,0 0,0 0,0 1,1 0,-5 12,0 8,2 1,0 0,3 1,-4 44,6-19,8 90,-2-124,1 0,2 0,13 36,-2-5,47 125,-48-136,12 21,49 79,-53-99,6 11,3-2,1-1,3-2,44 45,-70-84,1 0,0-1,0 0,0-1,1-1,19 9,88 28,-86-33,144 40,30 10,37 12,-207-66,1-3,0-1,0-1,47-5,-6 0,21 4,92-3,-38-23,-124 21,0-1,0-2,46-16,-45 13,0 1,64-10,-61 14,1-2,-1-2,64-24,-15 4,-33 10,-1-2,55-32,44-18,-126 60,-1 0,-1-2,33-23,-48 31,0-1,-1 1,0-1,0 0,0 0,-1-1,0 1,0-1,3-9,2-4,10-43,3-10,-14 48,0 0,-2 0,-1-1,3-33,-10-266,-4 274,-2 1,-3 0,-1 0,-26-63,9 44,-2 2,-4 1,-44-64,56 94,-1-2,-1 1,-33-35,42 54,-1 0,-1 2,-1 0,0 1,-30-17,22 16,12 7,-1 0,1 0,-2 2,1 0,-1 1,-27-7,-176-33,138 32,0 3,-125 0,-828 12,1013-1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2.06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3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4.1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5.08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6.2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7.1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8.0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49.1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0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1.0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24:05.6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2616 131,'-10'-4,"0"0,-1 1,0 0,1 0,-1 2,0-1,-12 1,-12-3,-355-23,-4 26,275 2,-253 29,315-19,1 3,1 2,0 2,1 2,2 3,-86 50,38-21,62-35,2 2,-47 32,50-27,0 2,2 1,0 1,3 1,-31 40,4 6,-107 160,154-218,0 1,0 0,2 0,0 0,1 1,1-1,1 1,0 0,2 0,1 35,2-19,2-1,1 0,2 0,1-1,15 37,-5-27,1-1,2 0,2-2,2 0,1-2,3-1,0-1,40 37,-38-47,1-1,0-1,2-2,1-1,1-1,51 19,236 66,-287-95,202 52,-184-52,1-1,78 1,-89-9,244 11,313-3,-154-55,-5-39,-50 9,-277 52,113-41,61-15,-171 53,223-84,-290 91,123-53,-150 60,0 0,-1-1,-1-1,39-34,-47 36,-1-1,0-1,-1 0,13-21,-19 26,-1 0,0-1,-1 1,0-1,0 0,-1-1,-1 1,2-17,1-31,-3-1,-3 0,-12-90,7 113,-1 1,-2 0,-2 0,-1 1,-2 1,-34-62,26 58,-3 0,-1 2,-1 1,-2 1,-2 2,-1 1,-1 1,-2 2,0 1,-73-40,58 41,-2-3,-2 3,-92-31,-170-25,244 69,0 3,-107-2,-450 13,460 13,5 0,-446-15,588 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1.9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2.8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4.0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4.8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5.7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6.5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7.4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8.33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8:59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1:23.6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2850 365,'-37'1,"1"-2,-1-1,0-2,1-2,-71-20,-434-191,522 207,-13-6,-1 1,-57-18,41 22,0 1,0 3,-1 2,0 2,-87 7,72 2,1 4,0 2,-120 40,134-35,-20 6,1 3,-130 70,140-60,-123 80,116-69,18-14,2 2,1 1,-47 50,75-64,2 0,0 0,1 2,1 0,1 0,2 1,0 0,2 1,0 0,-6 44,3 18,1 167,10-226,7 218,-3-211,1 1,2 0,2-1,21 58,-10-46,99 223,-99-232,2-2,1-1,2 0,55 58,11 4,-44-45,3-2,62 49,-53-56,142 116,-175-139,1 0,58 34,-67-46,1 0,0-1,1-1,0-1,0-1,25 3,448 30,5-36,-251-4,-233 1,1 0,-1-1,0-1,0-1,0 0,0 0,-1-1,1-1,22-14,8-8,54-44,-94 68,47-38,86-95,27-64,-141 168,-1 0,-2-1,16-38,38-113,-60 145,-2 0,-2 0,-1-1,-2-1,-2 1,0-51,-5-40,-4-235,-3 299,-3 1,-31-113,8 46,11 53,-4 2,-60-129,51 129,16 39,-2 2,-2 0,-2 1,-38-45,55 74,1 0,-1 1,0 0,0 0,0 1,-1 0,0 0,-1 1,1 1,-1-1,-13-3,5 3,-1 1,1 0,-1 1,0 2,-27-1,12 5,0 2,0 1,0 2,-55 20,7-2,68-22,0 0,1 1,-24 12,23-8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0.7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1.5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2.3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3.1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8T05:19:04.0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1:31.7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3547 131,'-99'-5,"-176"-32,97 10,-86-5,-307 3,319 44,214-9,1 1,0 2,0 2,-56 24,-80 44,-259 164,-27 88,442-317,2 0,0 1,0 1,2 0,-17 26,-50 98,64-112,-349 760,357-765,1 1,1 0,1 0,1 1,-2 39,12 121,-6-184,3 30,0-1,2 1,2-1,0 0,2-1,2 0,26 55,-25-64,1 0,0 0,1-2,1 0,1 0,1-2,0 0,1-1,1 0,0-2,22 12,18 4,116 39,-56-25,-89-31,72 29,119 30,-168-57,-16-4,1-1,65 6,564-7,-376-11,-218 2,-19-1,1 3,-1 2,87 16,-49 0,177 12,94-24,-353-6,-1 0,0 0,0 1,0 1,-1-1,1 2,0-1,15 9,-11-5,1 0,28 7,44 5,105 9,94-5,-199-18,579 20,-631-27,-1-1,0-2,45-13,-46 10,1 1,0 1,38-1,-45 6,0-1,0-2,0 0,0-2,-1-1,0-1,34-16,-12 4,-9 4,-1-1,54-35,-60 30,-1 0,-1-2,-1-2,-1 0,-2-1,0-2,-2-1,26-44,2-13,-4-3,54-143,-94 209,-1 0,-1-1,-1 0,1-37,-8-104,-1 62,6-84,-4-136,-1 301,0 0,-2 0,0 0,-2 1,0 0,-1 0,-2 0,0 1,-1 1,-23-32,-12-8,-102-103,137 152,-10-11,-2 1,0 1,-32-21,42 33,0 0,-1 2,1-1,-1 2,-1 0,1 0,-1 2,-24-4,-68 0,-120 8,84 1,-274 18,-83 27,-151-35,399-14,231 1,0-1,0-1,0 0,-25-9,-82-31,76 24,-1-4,0-2,-70-44,-50-26,115 69,-1 2,-2 3,0 3,0 2,-2 3,0 2,-108-3,-42 1,-5 1,138 11,-127 4,187-1,-1 1,1 2,0 0,-31 13,-75 40,27-11,1 4,53-26,29-17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7T16:33:23.2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2084 0,'-222'6,"178"-2,-1 2,-84 23,-57 18,-59 20,203-51,-75 41,78-37,-52 16,-24 13,-146 78,228-110,6-4,1 1,-32 22,-20 20,-52 42,124-93,-1 2,2-1,-1 1,1-1,0 1,0 1,-6 14,-20 61,4-9,14-40,2 1,1 0,-8 53,3-14,6-13,2 0,3 1,6 105,0-48,-2-118,6 141,-4-126,1 0,0 0,1 0,1 0,1 0,11 23,9 5,54 72,47 54,-80-118,-30-34,25 32,-30-35,0 0,1-1,0-1,1 0,1-1,16 11,2-2,68 33,-63-39,1-1,1-2,0-1,68 8,252 9,-291-24,48 7,-85-6,0-2,0 0,0-3,0 0,0-2,53-10,-7-12,133-60,20-8,-22 18,-192 68,0 1,0 1,0 1,19-2,-18 3,0 0,0-2,28-9,-10 0,1 1,76-13,-5 1,-76 16,1 0,0 3,47-3,-38 5,0-1,0-2,0-2,-1-1,0-3,77-32,32-24,-124 56,-2 1,-2 0,36-24,-51 30,0-1,-1 1,1-1,-1-1,-1 1,1-1,-1 0,-1 0,1-1,-1 1,6-16,-2-3,-1 0,-1 0,-1 0,1-39,-5-110,-2 96,-1 38,-3 1,-17-79,-1 3,17 87,-1 1,-1 0,-1 0,-2 0,-1 1,-29-50,-114-138,117 172,-84-74,74 73,-19-14,-101-67,158 118,-6-4,0-1,-1 2,0 0,0 1,-1 1,-1 0,-34-9,3 7,18 2,0 2,-56-3,64 9,-30-2,0 2,0 2,0 3,-54 12,9 6,-142 43,-51 21,286-86,-57 15,1 2,-95 43,149-57,-32 16,0-2,-57 17,61-25,-91 21,83-21,-52 17,66-17,1-1,-2-2,1 0,-55 3,67-10,-12-1,0 2,0 2,0 0,-34 9,31-3,0-1,-1-2,0-2,-56 1,68-4,0 1,1 1,-1 1,1 1,0 0,0 2,1 0,-31 17,-4-7,43-14,1 0,0 0,-21 11,14-4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37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73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373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78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294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7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60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084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05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8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4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8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10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navyamanjarihyd443@gmail.co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6.png"/><Relationship Id="rId3" Type="http://schemas.openxmlformats.org/officeDocument/2006/relationships/customXml" Target="../ink/ink19.xml"/><Relationship Id="rId7" Type="http://schemas.openxmlformats.org/officeDocument/2006/relationships/customXml" Target="../ink/ink22.xml"/><Relationship Id="rId12" Type="http://schemas.openxmlformats.org/officeDocument/2006/relationships/customXml" Target="../ink/ink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.xml"/><Relationship Id="rId11" Type="http://schemas.openxmlformats.org/officeDocument/2006/relationships/image" Target="../media/image45.png"/><Relationship Id="rId5" Type="http://schemas.openxmlformats.org/officeDocument/2006/relationships/customXml" Target="../ink/ink20.xml"/><Relationship Id="rId10" Type="http://schemas.openxmlformats.org/officeDocument/2006/relationships/customXml" Target="../ink/ink24.xml"/><Relationship Id="rId4" Type="http://schemas.openxmlformats.org/officeDocument/2006/relationships/image" Target="../media/image430.png"/><Relationship Id="rId9" Type="http://schemas.openxmlformats.org/officeDocument/2006/relationships/customXml" Target="../ink/ink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28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customXml" Target="../ink/ink30.xml"/><Relationship Id="rId4" Type="http://schemas.openxmlformats.org/officeDocument/2006/relationships/image" Target="../media/image4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customXml" Target="../ink/ink32.xml"/><Relationship Id="rId4" Type="http://schemas.openxmlformats.org/officeDocument/2006/relationships/image" Target="../media/image4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customXml" Target="../ink/ink35.xml"/><Relationship Id="rId4" Type="http://schemas.openxmlformats.org/officeDocument/2006/relationships/image" Target="../media/image4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3" Type="http://schemas.openxmlformats.org/officeDocument/2006/relationships/customXml" Target="../ink/ink36.xml"/><Relationship Id="rId7" Type="http://schemas.openxmlformats.org/officeDocument/2006/relationships/customXml" Target="../ink/ink39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customXml" Target="../ink/ink37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.xml"/><Relationship Id="rId18" Type="http://schemas.openxmlformats.org/officeDocument/2006/relationships/customXml" Target="../ink/ink55.xml"/><Relationship Id="rId26" Type="http://schemas.openxmlformats.org/officeDocument/2006/relationships/customXml" Target="../ink/ink63.xml"/><Relationship Id="rId21" Type="http://schemas.openxmlformats.org/officeDocument/2006/relationships/customXml" Target="../ink/ink58.xml"/><Relationship Id="rId34" Type="http://schemas.openxmlformats.org/officeDocument/2006/relationships/customXml" Target="../ink/ink71.xml"/><Relationship Id="rId7" Type="http://schemas.openxmlformats.org/officeDocument/2006/relationships/customXml" Target="../ink/ink44.xml"/><Relationship Id="rId12" Type="http://schemas.openxmlformats.org/officeDocument/2006/relationships/customXml" Target="../ink/ink49.xml"/><Relationship Id="rId17" Type="http://schemas.openxmlformats.org/officeDocument/2006/relationships/customXml" Target="../ink/ink54.xml"/><Relationship Id="rId25" Type="http://schemas.openxmlformats.org/officeDocument/2006/relationships/customXml" Target="../ink/ink62.xml"/><Relationship Id="rId33" Type="http://schemas.openxmlformats.org/officeDocument/2006/relationships/customXml" Target="../ink/ink70.xml"/><Relationship Id="rId2" Type="http://schemas.openxmlformats.org/officeDocument/2006/relationships/image" Target="../media/image75.png"/><Relationship Id="rId16" Type="http://schemas.openxmlformats.org/officeDocument/2006/relationships/customXml" Target="../ink/ink53.xml"/><Relationship Id="rId20" Type="http://schemas.openxmlformats.org/officeDocument/2006/relationships/customXml" Target="../ink/ink57.xml"/><Relationship Id="rId29" Type="http://schemas.openxmlformats.org/officeDocument/2006/relationships/customXml" Target="../ink/ink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customXml" Target="../ink/ink48.xml"/><Relationship Id="rId24" Type="http://schemas.openxmlformats.org/officeDocument/2006/relationships/customXml" Target="../ink/ink61.xml"/><Relationship Id="rId32" Type="http://schemas.openxmlformats.org/officeDocument/2006/relationships/customXml" Target="../ink/ink69.xml"/><Relationship Id="rId37" Type="http://schemas.openxmlformats.org/officeDocument/2006/relationships/customXml" Target="../ink/ink74.xml"/><Relationship Id="rId5" Type="http://schemas.openxmlformats.org/officeDocument/2006/relationships/customXml" Target="../ink/ink42.xml"/><Relationship Id="rId15" Type="http://schemas.openxmlformats.org/officeDocument/2006/relationships/customXml" Target="../ink/ink52.xml"/><Relationship Id="rId23" Type="http://schemas.openxmlformats.org/officeDocument/2006/relationships/customXml" Target="../ink/ink60.xml"/><Relationship Id="rId28" Type="http://schemas.openxmlformats.org/officeDocument/2006/relationships/customXml" Target="../ink/ink65.xml"/><Relationship Id="rId36" Type="http://schemas.openxmlformats.org/officeDocument/2006/relationships/customXml" Target="../ink/ink73.xml"/><Relationship Id="rId10" Type="http://schemas.openxmlformats.org/officeDocument/2006/relationships/customXml" Target="../ink/ink47.xml"/><Relationship Id="rId19" Type="http://schemas.openxmlformats.org/officeDocument/2006/relationships/customXml" Target="../ink/ink56.xml"/><Relationship Id="rId31" Type="http://schemas.openxmlformats.org/officeDocument/2006/relationships/customXml" Target="../ink/ink68.xml"/><Relationship Id="rId4" Type="http://schemas.openxmlformats.org/officeDocument/2006/relationships/image" Target="../media/image73.png"/><Relationship Id="rId9" Type="http://schemas.openxmlformats.org/officeDocument/2006/relationships/customXml" Target="../ink/ink46.xml"/><Relationship Id="rId14" Type="http://schemas.openxmlformats.org/officeDocument/2006/relationships/customXml" Target="../ink/ink51.xml"/><Relationship Id="rId22" Type="http://schemas.openxmlformats.org/officeDocument/2006/relationships/customXml" Target="../ink/ink59.xml"/><Relationship Id="rId27" Type="http://schemas.openxmlformats.org/officeDocument/2006/relationships/customXml" Target="../ink/ink64.xml"/><Relationship Id="rId30" Type="http://schemas.openxmlformats.org/officeDocument/2006/relationships/customXml" Target="../ink/ink67.xml"/><Relationship Id="rId35" Type="http://schemas.openxmlformats.org/officeDocument/2006/relationships/customXml" Target="../ink/ink72.xml"/><Relationship Id="rId8" Type="http://schemas.openxmlformats.org/officeDocument/2006/relationships/customXml" Target="../ink/ink45.xml"/><Relationship Id="rId3" Type="http://schemas.openxmlformats.org/officeDocument/2006/relationships/customXml" Target="../ink/ink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6DFA-D55A-405C-9316-5D072AD2A7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SCHOOL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61C730-CE05-4CE7-BDB4-827F33EF49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199258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1380-4660-4B13-974E-198476D6E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MESSAGES ICON DEPICTED IN PREVIOUS SLIDE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0ECDE0-3FD1-4F96-9E9D-A0A2522E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09" y="1846263"/>
            <a:ext cx="11139055" cy="428668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BE4D965-3596-4886-9D4D-170BB6D0CA07}"/>
                  </a:ext>
                </a:extLst>
              </p14:cNvPr>
              <p14:cNvContentPartPr/>
              <p14:nvPr/>
            </p14:nvContentPartPr>
            <p14:xfrm>
              <a:off x="6371320" y="4839422"/>
              <a:ext cx="2450160" cy="1008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BE4D965-3596-4886-9D4D-170BB6D0CA0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680" y="4731422"/>
                <a:ext cx="2557800" cy="12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54372F-D24B-4EDC-955C-AB27C503F914}"/>
                  </a:ext>
                </a:extLst>
              </p14:cNvPr>
              <p14:cNvContentPartPr/>
              <p14:nvPr/>
            </p14:nvContentPartPr>
            <p14:xfrm>
              <a:off x="986440" y="2260382"/>
              <a:ext cx="853200" cy="825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54372F-D24B-4EDC-955C-AB27C503F9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440" y="2152382"/>
                <a:ext cx="960840" cy="10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38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B2D98-06CD-4E25-9D9E-655B5AF8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SELECT RECEIVER TO WHOM THE MESSAGE HAS TO BE SENT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52BA3A5-AC43-4A77-9D7E-D6D0C2057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846263"/>
            <a:ext cx="11515725" cy="41943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43EB445-C162-4374-8422-56AE26A3CAAB}"/>
                  </a:ext>
                </a:extLst>
              </p14:cNvPr>
              <p14:cNvContentPartPr/>
              <p14:nvPr/>
            </p14:nvContentPartPr>
            <p14:xfrm>
              <a:off x="4025560" y="2168222"/>
              <a:ext cx="7844760" cy="1635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43EB445-C162-4374-8422-56AE26A3CA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1920" y="2060582"/>
                <a:ext cx="7952400" cy="18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0971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81C1-CB7A-4833-BB6C-E73E8194E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SENDING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5FDD9D5-9693-4B50-910D-44470B06EA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551" y="1846263"/>
            <a:ext cx="11477624" cy="435451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6BADDA-577E-41C2-9A95-71B7121049CC}"/>
                  </a:ext>
                </a:extLst>
              </p14:cNvPr>
              <p14:cNvContentPartPr/>
              <p14:nvPr/>
            </p14:nvContentPartPr>
            <p14:xfrm>
              <a:off x="10850800" y="5190422"/>
              <a:ext cx="1212480" cy="87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6BADDA-577E-41C2-9A95-71B7121049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96800" y="5082782"/>
                <a:ext cx="1320120" cy="10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29174-17BC-4DCB-A4F9-15BE99546149}"/>
                  </a:ext>
                </a:extLst>
              </p14:cNvPr>
              <p14:cNvContentPartPr/>
              <p14:nvPr/>
            </p14:nvContentPartPr>
            <p14:xfrm>
              <a:off x="4054720" y="5051102"/>
              <a:ext cx="1886400" cy="795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29174-17BC-4DCB-A4F9-15BE995461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01080" y="4943462"/>
                <a:ext cx="1994040" cy="101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370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0C5D-26DC-4F9B-938D-B8AFDC89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 SENT</a:t>
            </a:r>
          </a:p>
        </p:txBody>
      </p:sp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131609-EB81-4692-BDC8-3AECC8708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25" y="1846263"/>
            <a:ext cx="11544300" cy="4364037"/>
          </a:xfrm>
        </p:spPr>
      </p:pic>
    </p:spTree>
    <p:extLst>
      <p:ext uri="{BB962C8B-B14F-4D97-AF65-F5344CB8AC3E}">
        <p14:creationId xmlns:p14="http://schemas.microsoft.com/office/powerpoint/2010/main" val="56190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26279-7620-4BBC-9EE5-A0A0FD63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CHAT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D009D-5D69-47DE-B81D-0DDE15861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1" y="1846263"/>
            <a:ext cx="11610974" cy="444370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F19B3CB-0F63-48ED-8BB1-F144B771BB37}"/>
                  </a:ext>
                </a:extLst>
              </p14:cNvPr>
              <p14:cNvContentPartPr/>
              <p14:nvPr/>
            </p14:nvContentPartPr>
            <p14:xfrm>
              <a:off x="3010000" y="2214662"/>
              <a:ext cx="1212120" cy="1101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F19B3CB-0F63-48ED-8BB1-F144B771BB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6360" y="2106662"/>
                <a:ext cx="1319760" cy="1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3E8827-61B0-4B6E-9078-4E2B952B73F5}"/>
                  </a:ext>
                </a:extLst>
              </p14:cNvPr>
              <p14:cNvContentPartPr/>
              <p14:nvPr/>
            </p14:nvContentPartPr>
            <p14:xfrm>
              <a:off x="6739960" y="4866422"/>
              <a:ext cx="2184840" cy="1166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3E8827-61B0-4B6E-9078-4E2B952B73F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5960" y="4758782"/>
                <a:ext cx="2292480" cy="138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160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EA344-A17E-4BC5-BBFB-C0F3E49AA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GROUP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6B4350-AC96-4A72-A366-1BE649B4D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5" y="1846263"/>
            <a:ext cx="12016508" cy="444370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CA17A22-8886-4D4D-8734-3B16AD4E08E9}"/>
                  </a:ext>
                </a:extLst>
              </p14:cNvPr>
              <p14:cNvContentPartPr/>
              <p14:nvPr/>
            </p14:nvContentPartPr>
            <p14:xfrm>
              <a:off x="10629040" y="4913582"/>
              <a:ext cx="1397160" cy="969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CA17A22-8886-4D4D-8734-3B16AD4E08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5400" y="4805582"/>
                <a:ext cx="1504800" cy="11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02E0242-47CD-4A1A-BE7B-E6E5F6A37A79}"/>
                  </a:ext>
                </a:extLst>
              </p14:cNvPr>
              <p14:cNvContentPartPr/>
              <p14:nvPr/>
            </p14:nvContentPartPr>
            <p14:xfrm>
              <a:off x="4065160" y="2465582"/>
              <a:ext cx="1541520" cy="3113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02E0242-47CD-4A1A-BE7B-E6E5F6A37A7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1160" y="2357582"/>
                <a:ext cx="1649160" cy="33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1857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60CE-451A-48B7-A5F9-EB673C502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CREATED GROUP CLICK ON IT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CF6486-71F9-424E-9BB5-CE9DFABD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55" y="1846263"/>
            <a:ext cx="11416145" cy="43605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0F1171-4F32-4500-8DDB-123E5DD31775}"/>
                  </a:ext>
                </a:extLst>
              </p14:cNvPr>
              <p14:cNvContentPartPr/>
              <p14:nvPr/>
            </p14:nvContentPartPr>
            <p14:xfrm>
              <a:off x="441400" y="3075422"/>
              <a:ext cx="3364200" cy="657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0F1171-4F32-4500-8DDB-123E5DD317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7400" y="2967782"/>
                <a:ext cx="3471840" cy="87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04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F30A-375A-4207-ABAB-2CA8CFD6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WITH GROUP MEMBERS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DCFBD3-C338-4EFD-B27A-725EF1D85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309" y="1846263"/>
            <a:ext cx="10723418" cy="44621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6347521-D280-45F5-A390-9A70FBDC59DE}"/>
                  </a:ext>
                </a:extLst>
              </p14:cNvPr>
              <p14:cNvContentPartPr/>
              <p14:nvPr/>
            </p14:nvContentPartPr>
            <p14:xfrm>
              <a:off x="3878320" y="5659862"/>
              <a:ext cx="1314720" cy="62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6347521-D280-45F5-A390-9A70FBDC59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4320" y="5551862"/>
                <a:ext cx="1422360" cy="8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4689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7174-086D-48A3-9873-ACCB9C2DC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POSTED BY ADMIN</a:t>
            </a:r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724F3D7-72A1-4524-90A5-111E7B1B0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9" y="1846263"/>
            <a:ext cx="11212946" cy="4277446"/>
          </a:xfrm>
        </p:spPr>
      </p:pic>
    </p:spTree>
    <p:extLst>
      <p:ext uri="{BB962C8B-B14F-4D97-AF65-F5344CB8AC3E}">
        <p14:creationId xmlns:p14="http://schemas.microsoft.com/office/powerpoint/2010/main" val="3315617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7436-964D-49E4-B99A-0E721A88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VIEWED BY STUDENT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CB9410E-1B6F-4F6B-AADA-40879D9F6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5" y="1846263"/>
            <a:ext cx="11739418" cy="4462173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3B1C62-88F8-47DF-89AD-96988DB49E23}"/>
                  </a:ext>
                </a:extLst>
              </p14:cNvPr>
              <p14:cNvContentPartPr/>
              <p14:nvPr/>
            </p14:nvContentPartPr>
            <p14:xfrm>
              <a:off x="8274640" y="2030342"/>
              <a:ext cx="3466080" cy="1584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3B1C62-88F8-47DF-89AD-96988DB49E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21000" y="1922702"/>
                <a:ext cx="3573720" cy="180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4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63FF-FB08-4F34-A6CA-A327390A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3952888"/>
          </a:xfrm>
        </p:spPr>
        <p:txBody>
          <a:bodyPr/>
          <a:lstStyle/>
          <a:p>
            <a:r>
              <a:rPr lang="en-IN" dirty="0"/>
              <a:t>A WALKTHROUGH OF ALL WORKING FEATURES</a:t>
            </a:r>
          </a:p>
        </p:txBody>
      </p:sp>
    </p:spTree>
    <p:extLst>
      <p:ext uri="{BB962C8B-B14F-4D97-AF65-F5344CB8AC3E}">
        <p14:creationId xmlns:p14="http://schemas.microsoft.com/office/powerpoint/2010/main" val="719012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6F079A4-C830-4985-929C-F7ADF5C6A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945" y="240145"/>
            <a:ext cx="11055928" cy="6132946"/>
          </a:xfrm>
        </p:spPr>
      </p:pic>
    </p:spTree>
    <p:extLst>
      <p:ext uri="{BB962C8B-B14F-4D97-AF65-F5344CB8AC3E}">
        <p14:creationId xmlns:p14="http://schemas.microsoft.com/office/powerpoint/2010/main" val="2321809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8F8B6-5B1E-4E9F-9274-0BB6F8BF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 VIEWED BY TEACHER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5A9F0C-EA45-4F04-8263-C54383B7E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383" y="1846263"/>
            <a:ext cx="11000508" cy="4323628"/>
          </a:xfrm>
        </p:spPr>
      </p:pic>
    </p:spTree>
    <p:extLst>
      <p:ext uri="{BB962C8B-B14F-4D97-AF65-F5344CB8AC3E}">
        <p14:creationId xmlns:p14="http://schemas.microsoft.com/office/powerpoint/2010/main" val="3169733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45A88-0E9B-42C3-8825-27A04755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USERS TAB :- 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DD5EF94-325E-4BD6-BDB9-1BBE8B2E4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201" y="1846263"/>
            <a:ext cx="11443854" cy="43143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45A999-AE6B-4373-A9DB-75A770063BB9}"/>
                  </a:ext>
                </a:extLst>
              </p14:cNvPr>
              <p14:cNvContentPartPr/>
              <p14:nvPr/>
            </p14:nvContentPartPr>
            <p14:xfrm>
              <a:off x="-56480" y="3101702"/>
              <a:ext cx="1000080" cy="852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45A999-AE6B-4373-A9DB-75A770063B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0120" y="2994062"/>
                <a:ext cx="1107720" cy="106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739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90B33-B44D-4AFC-B596-E35E55A2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CLASS ROUTINE TAB WHERE ADMIN CAN ADD CLASS ROUTINE AND TEACHER ROUTINE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5E70A9-98B8-4054-89F9-7CF8FB79F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27" y="1846262"/>
            <a:ext cx="11730182" cy="4646901"/>
          </a:xfrm>
        </p:spPr>
      </p:pic>
    </p:spTree>
    <p:extLst>
      <p:ext uri="{BB962C8B-B14F-4D97-AF65-F5344CB8AC3E}">
        <p14:creationId xmlns:p14="http://schemas.microsoft.com/office/powerpoint/2010/main" val="272869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167A1F-D5D6-4B36-9D07-56760B6DA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6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E18B77-C462-43AD-9BC4-A3349415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4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69BAB-35F8-4F9A-9203-12B6D6A89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ROUTINE VIEWED BY STUDENT IN STUDENT MODULE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33E546-A6C6-4DD8-A841-CC2A4B84F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36" y="1846263"/>
            <a:ext cx="11129819" cy="4415992"/>
          </a:xfrm>
        </p:spPr>
      </p:pic>
    </p:spTree>
    <p:extLst>
      <p:ext uri="{BB962C8B-B14F-4D97-AF65-F5344CB8AC3E}">
        <p14:creationId xmlns:p14="http://schemas.microsoft.com/office/powerpoint/2010/main" val="2334525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EE08-315A-44EF-8FC5-6DE745C0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ROUTINE VIEWED BY TEACHER IN TEACHER MODULE :-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C4F4C0-773D-4ABC-B9CE-01FFCEC6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31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C913-7387-4B09-9FFC-83F1D860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ADMISSIONS TAB :-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9E9D2F-6879-4F1E-BFDD-7C264E54F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46263"/>
            <a:ext cx="11877964" cy="432593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670AB09-BC24-4FEF-8D93-1758679585AE}"/>
                  </a:ext>
                </a:extLst>
              </p14:cNvPr>
              <p14:cNvContentPartPr/>
              <p14:nvPr/>
            </p14:nvContentPartPr>
            <p14:xfrm>
              <a:off x="-270320" y="3416702"/>
              <a:ext cx="1121400" cy="74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670AB09-BC24-4FEF-8D93-1758679585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24320" y="3308702"/>
                <a:ext cx="1229040" cy="96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7908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EB7CA-939F-4486-94FF-0EC66163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ACADEMIC TAB :- (CLICK ON CLASS-1)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6E18E-3B04-438F-A718-7C60DD0C0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1" y="1846263"/>
            <a:ext cx="10313670" cy="4022725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18E9054-3A88-4782-B144-98BA113424FE}"/>
                  </a:ext>
                </a:extLst>
              </p14:cNvPr>
              <p14:cNvContentPartPr/>
              <p14:nvPr/>
            </p14:nvContentPartPr>
            <p14:xfrm>
              <a:off x="4952700" y="3264540"/>
              <a:ext cx="637200" cy="174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18E9054-3A88-4782-B144-98BA113424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9060" y="3156900"/>
                <a:ext cx="74484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096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53F8C-5A1A-4276-931C-11F9C18C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CREDENTIALS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FFF65-6EA5-4F31-9F1B-A9022FC6F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ADMIN MODULE:-</a:t>
            </a:r>
          </a:p>
          <a:p>
            <a:r>
              <a:rPr lang="en-IN" dirty="0"/>
              <a:t>Username  : </a:t>
            </a:r>
            <a:r>
              <a:rPr lang="en-IN" dirty="0">
                <a:hlinkClick r:id="rId2"/>
              </a:rPr>
              <a:t>navyamanjarihyd443@gmail.com</a:t>
            </a:r>
            <a:endParaRPr lang="en-IN" dirty="0"/>
          </a:p>
          <a:p>
            <a:r>
              <a:rPr lang="en-IN" dirty="0"/>
              <a:t>Password    : 12345678</a:t>
            </a:r>
          </a:p>
          <a:p>
            <a:r>
              <a:rPr lang="en-IN" b="1" dirty="0"/>
              <a:t>TEACHER MODULE :-</a:t>
            </a:r>
          </a:p>
          <a:p>
            <a:r>
              <a:rPr lang="en-IN" dirty="0"/>
              <a:t>Username : teacher1</a:t>
            </a:r>
          </a:p>
          <a:p>
            <a:r>
              <a:rPr lang="en-IN" dirty="0"/>
              <a:t>Password : 12345678</a:t>
            </a:r>
          </a:p>
          <a:p>
            <a:r>
              <a:rPr lang="en-IN" b="1" dirty="0"/>
              <a:t>STUDENT MODULE:-</a:t>
            </a:r>
          </a:p>
          <a:p>
            <a:r>
              <a:rPr lang="en-IN" dirty="0"/>
              <a:t>Username : student12</a:t>
            </a:r>
          </a:p>
          <a:p>
            <a:r>
              <a:rPr lang="en-IN" dirty="0"/>
              <a:t>Password : 12345678</a:t>
            </a:r>
          </a:p>
        </p:txBody>
      </p:sp>
    </p:spTree>
    <p:extLst>
      <p:ext uri="{BB962C8B-B14F-4D97-AF65-F5344CB8AC3E}">
        <p14:creationId xmlns:p14="http://schemas.microsoft.com/office/powerpoint/2010/main" val="3147873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DCE92-D73F-4898-A99A-975FF7664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MATHS-A :-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E18E53-B82D-4DDA-83B9-A145E1DA9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46263"/>
            <a:ext cx="11471564" cy="438828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C36AD74-3B41-4B9C-9C87-792BD290EAE1}"/>
                  </a:ext>
                </a:extLst>
              </p14:cNvPr>
              <p14:cNvContentPartPr/>
              <p14:nvPr/>
            </p14:nvContentPartPr>
            <p14:xfrm>
              <a:off x="4359280" y="4913582"/>
              <a:ext cx="72900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C36AD74-3B41-4B9C-9C87-792BD290EA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05280" y="4805582"/>
                <a:ext cx="8366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2346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38A35-4F4A-468F-B7B1-5C879D85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HOME WORK TAB(ASSIGNMENTS):-CLICK ON GREEN ICON TO CREATE HOMEWORK</a:t>
            </a: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3BBD2C-E820-4215-B427-26F0489F6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7455" y="1846263"/>
            <a:ext cx="10686472" cy="443446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C09D6D-670D-443C-9BF9-84DB993A5D49}"/>
                  </a:ext>
                </a:extLst>
              </p14:cNvPr>
              <p14:cNvContentPartPr/>
              <p14:nvPr/>
            </p14:nvContentPartPr>
            <p14:xfrm>
              <a:off x="10638400" y="3795422"/>
              <a:ext cx="971280" cy="73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C09D6D-670D-443C-9BF9-84DB993A5D4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84400" y="3687782"/>
                <a:ext cx="1078920" cy="9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394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A4DC-774E-45B0-9F91-9DE26C5B4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 (ASSIGNMENT) CREATED BY ADMIN :-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2FA3570-0C8E-4DFE-B685-B94CC993E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64" y="1846263"/>
            <a:ext cx="11425381" cy="4286682"/>
          </a:xfrm>
        </p:spPr>
      </p:pic>
    </p:spTree>
    <p:extLst>
      <p:ext uri="{BB962C8B-B14F-4D97-AF65-F5344CB8AC3E}">
        <p14:creationId xmlns:p14="http://schemas.microsoft.com/office/powerpoint/2010/main" val="1582374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17800-CEBF-49A9-9FF5-BFB3D348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HOMEWORK(ASSIGNMENT) VIEWED BY STUDENT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C1A0FB-DEE5-49BE-B82A-F5E5C8C54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27" y="1846263"/>
            <a:ext cx="11018982" cy="4499119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9A28A0A-7A66-40E5-BCF0-C8FCBBFCAAE9}"/>
                  </a:ext>
                </a:extLst>
              </p14:cNvPr>
              <p14:cNvContentPartPr/>
              <p14:nvPr/>
            </p14:nvContentPartPr>
            <p14:xfrm>
              <a:off x="9743800" y="465474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9A28A0A-7A66-40E5-BCF0-C8FCBBFCAA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90160" y="45467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557443-9012-424C-A872-718C818A33A1}"/>
                  </a:ext>
                </a:extLst>
              </p14:cNvPr>
              <p14:cNvContentPartPr/>
              <p14:nvPr/>
            </p14:nvContentPartPr>
            <p14:xfrm>
              <a:off x="9716440" y="465474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557443-9012-424C-A872-718C818A33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2800" y="45467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187457C-EFB2-4ADE-8301-118D50DCEE81}"/>
                  </a:ext>
                </a:extLst>
              </p14:cNvPr>
              <p14:cNvContentPartPr/>
              <p14:nvPr/>
            </p14:nvContentPartPr>
            <p14:xfrm>
              <a:off x="9716440" y="465474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187457C-EFB2-4ADE-8301-118D50DCEE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62800" y="45467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57A0BF-F49C-4D6A-B044-2FF34C0BAAC0}"/>
                  </a:ext>
                </a:extLst>
              </p14:cNvPr>
              <p14:cNvContentPartPr/>
              <p14:nvPr/>
            </p14:nvContentPartPr>
            <p14:xfrm>
              <a:off x="9716440" y="465474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57A0BF-F49C-4D6A-B044-2FF34C0BAAC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2800" y="45467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F2125E-E899-4373-9C51-E168C5AC9FB8}"/>
                  </a:ext>
                </a:extLst>
              </p14:cNvPr>
              <p14:cNvContentPartPr/>
              <p14:nvPr/>
            </p14:nvContentPartPr>
            <p14:xfrm>
              <a:off x="9716440" y="465474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F2125E-E899-4373-9C51-E168C5AC9F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62800" y="45467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BAFC28-4A4C-4354-904A-3453EDE48EC8}"/>
                  </a:ext>
                </a:extLst>
              </p14:cNvPr>
              <p14:cNvContentPartPr/>
              <p14:nvPr/>
            </p14:nvContentPartPr>
            <p14:xfrm>
              <a:off x="9790240" y="4654742"/>
              <a:ext cx="1933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BAFC28-4A4C-4354-904A-3453EDE48EC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36240" y="4546742"/>
                <a:ext cx="300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082A181-7205-4BB5-BF8D-A8E1202E3878}"/>
                  </a:ext>
                </a:extLst>
              </p14:cNvPr>
              <p14:cNvContentPartPr/>
              <p14:nvPr/>
            </p14:nvContentPartPr>
            <p14:xfrm>
              <a:off x="9338800" y="4636382"/>
              <a:ext cx="39636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082A181-7205-4BB5-BF8D-A8E1202E387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84800" y="4528382"/>
                <a:ext cx="50400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3623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47587D0-8553-45CC-84E1-151B07D1C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0290" y="895806"/>
            <a:ext cx="11397673" cy="52001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AF3E35-CA47-414D-9C0F-34B2F5686801}"/>
              </a:ext>
            </a:extLst>
          </p:cNvPr>
          <p:cNvSpPr txBox="1"/>
          <p:nvPr/>
        </p:nvSpPr>
        <p:spPr>
          <a:xfrm>
            <a:off x="683491" y="526473"/>
            <a:ext cx="870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CLICK ON THE FILE TO DOWNLOAD IT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820FC3-9EAA-4B85-83F6-BB489938E8A3}"/>
                  </a:ext>
                </a:extLst>
              </p14:cNvPr>
              <p14:cNvContentPartPr/>
              <p14:nvPr/>
            </p14:nvContentPartPr>
            <p14:xfrm>
              <a:off x="1468480" y="3177302"/>
              <a:ext cx="2206440" cy="93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820FC3-9EAA-4B85-83F6-BB489938E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4480" y="3069302"/>
                <a:ext cx="2314080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5840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D8231-3C46-4602-8957-C14B0684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UPLOADING HOMEWORK BY STUDENT :-</a:t>
            </a:r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6FC03A5-B448-4FE5-8A39-3C1E3FF24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1" y="1846263"/>
            <a:ext cx="10557164" cy="437904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DBC1995-2AA5-4FF4-8170-E1E801811B0C}"/>
                  </a:ext>
                </a:extLst>
              </p14:cNvPr>
              <p14:cNvContentPartPr/>
              <p14:nvPr/>
            </p14:nvContentPartPr>
            <p14:xfrm>
              <a:off x="7065400" y="3703262"/>
              <a:ext cx="802800" cy="4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DBC1995-2AA5-4FF4-8170-E1E801811B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11760" y="3595622"/>
                <a:ext cx="9104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013ED5A-FE87-46D2-9222-640671AD27F7}"/>
                  </a:ext>
                </a:extLst>
              </p14:cNvPr>
              <p14:cNvContentPartPr/>
              <p14:nvPr/>
            </p14:nvContentPartPr>
            <p14:xfrm>
              <a:off x="7167280" y="5319662"/>
              <a:ext cx="10004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013ED5A-FE87-46D2-9222-640671AD27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3280" y="5212022"/>
                <a:ext cx="1108080" cy="24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450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4EDA85-C4BC-4820-8A98-A297D954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297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00A-4534-47E4-8049-33DEED4F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ASSIGNMENT CREATED BY ADMIN CAN ALSO BE VIEWED BY TEACHER :-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AFE390E6-5914-446B-B03A-79AA19D7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545" y="1846263"/>
            <a:ext cx="10603346" cy="4351337"/>
          </a:xfrm>
        </p:spPr>
      </p:pic>
    </p:spTree>
    <p:extLst>
      <p:ext uri="{BB962C8B-B14F-4D97-AF65-F5344CB8AC3E}">
        <p14:creationId xmlns:p14="http://schemas.microsoft.com/office/powerpoint/2010/main" val="402706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56FC0-82C5-4695-B42C-61F64D42C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EXAMS :-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F264BEF-0918-4579-A0B7-174B8B95EB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109" y="1846263"/>
            <a:ext cx="10908146" cy="431439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9DED91-9DA2-408D-8D52-DBF019354DE4}"/>
                  </a:ext>
                </a:extLst>
              </p14:cNvPr>
              <p14:cNvContentPartPr/>
              <p14:nvPr/>
            </p14:nvContentPartPr>
            <p14:xfrm>
              <a:off x="10907680" y="3795782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9DED91-9DA2-408D-8D52-DBF019354D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54040" y="368814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B3044B-2E84-4C77-B412-E8A4CD4D405F}"/>
                  </a:ext>
                </a:extLst>
              </p14:cNvPr>
              <p14:cNvContentPartPr/>
              <p14:nvPr/>
            </p14:nvContentPartPr>
            <p14:xfrm>
              <a:off x="10399360" y="3675182"/>
              <a:ext cx="888480" cy="851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B3044B-2E84-4C77-B412-E8A4CD4D40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5720" y="3567182"/>
                <a:ext cx="996120" cy="106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5427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46BF5-20B1-42AB-9FBA-51CD76D0B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1F4CCCC-476C-464C-B797-C3D356144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9" y="221673"/>
            <a:ext cx="12173527" cy="5957454"/>
          </a:xfrm>
        </p:spPr>
      </p:pic>
    </p:spTree>
    <p:extLst>
      <p:ext uri="{BB962C8B-B14F-4D97-AF65-F5344CB8AC3E}">
        <p14:creationId xmlns:p14="http://schemas.microsoft.com/office/powerpoint/2010/main" val="318781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2F98D-4F54-4DE5-A725-54B6391B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LOGIN PAGE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4027CB-2A0A-4B9A-99B4-2A5345FCF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25" y="1628775"/>
            <a:ext cx="11601450" cy="4829175"/>
          </a:xfrm>
        </p:spPr>
      </p:pic>
    </p:spTree>
    <p:extLst>
      <p:ext uri="{BB962C8B-B14F-4D97-AF65-F5344CB8AC3E}">
        <p14:creationId xmlns:p14="http://schemas.microsoft.com/office/powerpoint/2010/main" val="25526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E9A8B6-028A-4615-8D99-4CCF9907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FEBE68B-D6AE-46E4-8F7A-0EC20FA5D609}"/>
                  </a:ext>
                </a:extLst>
              </p14:cNvPr>
              <p14:cNvContentPartPr/>
              <p14:nvPr/>
            </p14:nvContentPartPr>
            <p14:xfrm>
              <a:off x="11692840" y="349986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FEBE68B-D6AE-46E4-8F7A-0EC20FA5D6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38840" y="339222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26E5D0C-54CD-47C7-A8E7-CF9D88E8504E}"/>
                  </a:ext>
                </a:extLst>
              </p14:cNvPr>
              <p14:cNvContentPartPr/>
              <p14:nvPr/>
            </p14:nvContentPartPr>
            <p14:xfrm>
              <a:off x="9198040" y="4026902"/>
              <a:ext cx="658080" cy="27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26E5D0C-54CD-47C7-A8E7-CF9D88E850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44400" y="3918902"/>
                <a:ext cx="765720" cy="4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6763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F885D-7F08-4CEB-8C88-D9F3EE625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DETAILS TO ADD QUESTIONS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4E1DA7-0713-439C-9B92-D3D989D42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846263"/>
            <a:ext cx="12087225" cy="4022725"/>
          </a:xfrm>
        </p:spPr>
      </p:pic>
    </p:spTree>
    <p:extLst>
      <p:ext uri="{BB962C8B-B14F-4D97-AF65-F5344CB8AC3E}">
        <p14:creationId xmlns:p14="http://schemas.microsoft.com/office/powerpoint/2010/main" val="669090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86D3-3E4C-42D4-8020-6CF6FA63A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C7FF71A-987E-462B-96E7-520537E14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27" y="0"/>
            <a:ext cx="12506037" cy="6289963"/>
          </a:xfrm>
        </p:spPr>
      </p:pic>
    </p:spTree>
    <p:extLst>
      <p:ext uri="{BB962C8B-B14F-4D97-AF65-F5344CB8AC3E}">
        <p14:creationId xmlns:p14="http://schemas.microsoft.com/office/powerpoint/2010/main" val="2352957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D4274-0C35-4163-BE39-245BEE7E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AFTER ADDING QUESTIONS CLICK ON THE ARROW BUTTON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C31CCD-8A0F-40CB-A7B9-104DFB56B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1345" y="1846263"/>
            <a:ext cx="10908146" cy="4480646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E51460-6955-4F4B-B598-3D4A4C2DB23E}"/>
                  </a:ext>
                </a:extLst>
              </p14:cNvPr>
              <p14:cNvContentPartPr/>
              <p14:nvPr/>
            </p14:nvContentPartPr>
            <p14:xfrm>
              <a:off x="1458040" y="2907302"/>
              <a:ext cx="556920" cy="46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E51460-6955-4F4B-B598-3D4A4C2DB2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4400" y="2799662"/>
                <a:ext cx="664560" cy="6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968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CC83-0E16-4660-9E73-076B90E5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PUBLISH EXAM TO PUBLISH THE EXAM :-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34B88931-4F66-462A-8FF7-E06DE09CD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09" y="1846263"/>
            <a:ext cx="11018982" cy="4443701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7176C9-136B-4902-81BC-AE45114262EE}"/>
                  </a:ext>
                </a:extLst>
              </p14:cNvPr>
              <p14:cNvContentPartPr/>
              <p14:nvPr/>
            </p14:nvContentPartPr>
            <p14:xfrm>
              <a:off x="9226840" y="471018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7176C9-136B-4902-81BC-AE45114262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3200" y="460218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4096AA-81B3-4709-929F-401623CDFA27}"/>
                  </a:ext>
                </a:extLst>
              </p14:cNvPr>
              <p14:cNvContentPartPr/>
              <p14:nvPr/>
            </p14:nvContentPartPr>
            <p14:xfrm>
              <a:off x="7798720" y="4598942"/>
              <a:ext cx="2794320" cy="317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4096AA-81B3-4709-929F-401623CDFA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4720" y="4491302"/>
                <a:ext cx="2901960" cy="5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20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EA5C-B407-4A94-A8EB-E80778CE9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 PUBLISHED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1856A03F-28AD-49B3-9667-04A3C2D6E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2" y="1846263"/>
            <a:ext cx="11388435" cy="4022725"/>
          </a:xfrm>
        </p:spPr>
      </p:pic>
    </p:spTree>
    <p:extLst>
      <p:ext uri="{BB962C8B-B14F-4D97-AF65-F5344CB8AC3E}">
        <p14:creationId xmlns:p14="http://schemas.microsoft.com/office/powerpoint/2010/main" val="2766202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BF18-000F-4DF7-B85F-D9824C7DB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EXAM VIEWED BY STUDENT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AB84DD-E7F9-4833-8F1B-BCF6629B7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846263"/>
            <a:ext cx="10529454" cy="4379046"/>
          </a:xfrm>
        </p:spPr>
      </p:pic>
    </p:spTree>
    <p:extLst>
      <p:ext uri="{BB962C8B-B14F-4D97-AF65-F5344CB8AC3E}">
        <p14:creationId xmlns:p14="http://schemas.microsoft.com/office/powerpoint/2010/main" val="10290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5BBF-00D1-4428-99F9-C0BF7184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STUDY MATERIAL :- 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51158C-7471-443B-ACED-ABDB54938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455" y="1846263"/>
            <a:ext cx="10898909" cy="4332864"/>
          </a:xfrm>
        </p:spPr>
      </p:pic>
    </p:spTree>
    <p:extLst>
      <p:ext uri="{BB962C8B-B14F-4D97-AF65-F5344CB8AC3E}">
        <p14:creationId xmlns:p14="http://schemas.microsoft.com/office/powerpoint/2010/main" val="2578406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FFD3B-21F3-4C49-A4B5-16C2621FA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UPLOAD MATERIAL BY ADMIN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15B3D7-D03A-4909-8226-35D1EFFAD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73" y="1846263"/>
            <a:ext cx="11517745" cy="4222028"/>
          </a:xfrm>
        </p:spPr>
      </p:pic>
    </p:spTree>
    <p:extLst>
      <p:ext uri="{BB962C8B-B14F-4D97-AF65-F5344CB8AC3E}">
        <p14:creationId xmlns:p14="http://schemas.microsoft.com/office/powerpoint/2010/main" val="3032449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095AB-B087-493F-BF40-B71C71EED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STUDY MATERIAL VIEWED BY STUDENT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8F866C-A006-4C9A-890C-5FEAEDCD0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909" y="1846263"/>
            <a:ext cx="10954327" cy="4388282"/>
          </a:xfrm>
        </p:spPr>
      </p:pic>
    </p:spTree>
    <p:extLst>
      <p:ext uri="{BB962C8B-B14F-4D97-AF65-F5344CB8AC3E}">
        <p14:creationId xmlns:p14="http://schemas.microsoft.com/office/powerpoint/2010/main" val="1907163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E4CF-CDD3-4137-8B4B-1FF38F98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ADMIN MODULE :-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FBBB43A-ED6F-4BDC-922C-E26512E04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846263"/>
            <a:ext cx="12071926" cy="4421187"/>
          </a:xfrm>
        </p:spPr>
      </p:pic>
    </p:spTree>
    <p:extLst>
      <p:ext uri="{BB962C8B-B14F-4D97-AF65-F5344CB8AC3E}">
        <p14:creationId xmlns:p14="http://schemas.microsoft.com/office/powerpoint/2010/main" val="3727484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4D65-006B-4AF0-A952-4FBE623BA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CLASSES TAB USING JITSI APP :-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B7D4B5-44C0-428D-8AAC-C645877AE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873" y="1846263"/>
            <a:ext cx="11388436" cy="4360573"/>
          </a:xfrm>
        </p:spPr>
      </p:pic>
    </p:spTree>
    <p:extLst>
      <p:ext uri="{BB962C8B-B14F-4D97-AF65-F5344CB8AC3E}">
        <p14:creationId xmlns:p14="http://schemas.microsoft.com/office/powerpoint/2010/main" val="1503307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C90F-3429-41D3-AEDC-44866403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CLASS</a:t>
            </a:r>
          </a:p>
        </p:txBody>
      </p:sp>
      <p:pic>
        <p:nvPicPr>
          <p:cNvPr id="10" name="Content Placeholder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9BB8A4-4182-43CC-9C7E-5003756BD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218" y="1846263"/>
            <a:ext cx="10825017" cy="4323628"/>
          </a:xfrm>
        </p:spPr>
      </p:pic>
    </p:spTree>
    <p:extLst>
      <p:ext uri="{BB962C8B-B14F-4D97-AF65-F5344CB8AC3E}">
        <p14:creationId xmlns:p14="http://schemas.microsoft.com/office/powerpoint/2010/main" val="6311466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9567-94EC-4BEA-9054-CFE4BA8DF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-608880"/>
            <a:ext cx="10058400" cy="1338554"/>
          </a:xfrm>
        </p:spPr>
        <p:txBody>
          <a:bodyPr>
            <a:normAutofit fontScale="90000"/>
          </a:bodyPr>
          <a:lstStyle/>
          <a:p>
            <a:r>
              <a:rPr lang="en-IN" dirty="0"/>
              <a:t>CLICK ON THE BUTTON HIGHLIGHTED IN YELLOW :-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384C3A-0745-4A80-82CB-49C804B56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836" y="729674"/>
            <a:ext cx="11905671" cy="5726544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51F4FF1-9A67-4EDA-A7AE-18F4A1CF3727}"/>
                  </a:ext>
                </a:extLst>
              </p14:cNvPr>
              <p14:cNvContentPartPr/>
              <p14:nvPr/>
            </p14:nvContentPartPr>
            <p14:xfrm>
              <a:off x="9854680" y="428540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51F4FF1-9A67-4EDA-A7AE-18F4A1CF37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01040" y="41777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5D73672-3313-4420-AC9D-9EA8F15887FE}"/>
                  </a:ext>
                </a:extLst>
              </p14:cNvPr>
              <p14:cNvContentPartPr/>
              <p14:nvPr/>
            </p14:nvContentPartPr>
            <p14:xfrm>
              <a:off x="9780880" y="428540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5D73672-3313-4420-AC9D-9EA8F15887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40" y="41777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FB111D-27E9-42E4-A8EB-13B94E5C118E}"/>
                  </a:ext>
                </a:extLst>
              </p14:cNvPr>
              <p14:cNvContentPartPr/>
              <p14:nvPr/>
            </p14:nvContentPartPr>
            <p14:xfrm>
              <a:off x="9780880" y="4285404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FB111D-27E9-42E4-A8EB-13B94E5C11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27240" y="41777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317068-6C21-4AAD-80AD-9BC0A7BB54DA}"/>
                  </a:ext>
                </a:extLst>
              </p14:cNvPr>
              <p14:cNvContentPartPr/>
              <p14:nvPr/>
            </p14:nvContentPartPr>
            <p14:xfrm>
              <a:off x="9734800" y="428540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317068-6C21-4AAD-80AD-9BC0A7BB54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1160" y="41777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2AB2517-C977-4B9A-852E-108809E3B8D8}"/>
                  </a:ext>
                </a:extLst>
              </p14:cNvPr>
              <p14:cNvContentPartPr/>
              <p14:nvPr/>
            </p14:nvContentPartPr>
            <p14:xfrm>
              <a:off x="9670360" y="429476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2AB2517-C977-4B9A-852E-108809E3B8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16360" y="418676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044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DB40F46-A3A2-4D0C-A209-266D0B1F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814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4614-BE10-4DA1-8D60-5E2E8C81F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Live class viewed by student in student </a:t>
            </a:r>
            <a:r>
              <a:rPr lang="en-IN" dirty="0" err="1"/>
              <a:t>module.They</a:t>
            </a:r>
            <a:r>
              <a:rPr lang="en-IN" dirty="0"/>
              <a:t> can attend it by clicking on the icon highlighted in yellow :-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2BC678-BA70-4553-8701-AFC7B24BC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2" y="1846263"/>
            <a:ext cx="11665527" cy="4499119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CF54DC-7DE6-406E-BE5D-DD90BCDA2B01}"/>
                  </a:ext>
                </a:extLst>
              </p14:cNvPr>
              <p14:cNvContentPartPr/>
              <p14:nvPr/>
            </p14:nvContentPartPr>
            <p14:xfrm>
              <a:off x="10122880" y="4636404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CF54DC-7DE6-406E-BE5D-DD90BCDA2B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880" y="45284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D921AC-029F-4A08-B038-7FF1ED30FAF2}"/>
                  </a:ext>
                </a:extLst>
              </p14:cNvPr>
              <p14:cNvContentPartPr/>
              <p14:nvPr/>
            </p14:nvContentPartPr>
            <p14:xfrm>
              <a:off x="10159960" y="4627044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D921AC-029F-4A08-B038-7FF1ED30FA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5960" y="45194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9258A8-CFDA-4A4E-8F7E-CA718D9E1041}"/>
                  </a:ext>
                </a:extLst>
              </p14:cNvPr>
              <p14:cNvContentPartPr/>
              <p14:nvPr/>
            </p14:nvContentPartPr>
            <p14:xfrm>
              <a:off x="10270480" y="4673484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9258A8-CFDA-4A4E-8F7E-CA718D9E10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6840" y="45654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CD4547-462F-4738-9CA7-4C3EDD847C90}"/>
                  </a:ext>
                </a:extLst>
              </p14:cNvPr>
              <p14:cNvContentPartPr/>
              <p14:nvPr/>
            </p14:nvContentPartPr>
            <p14:xfrm>
              <a:off x="10205680" y="4552884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CD4547-462F-4738-9CA7-4C3EDD847C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1680" y="44452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8E21A6-210B-4585-9933-48BC3DD947F6}"/>
                  </a:ext>
                </a:extLst>
              </p14:cNvPr>
              <p14:cNvContentPartPr/>
              <p14:nvPr/>
            </p14:nvContentPartPr>
            <p14:xfrm>
              <a:off x="9983920" y="4599324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8E21A6-210B-4585-9933-48BC3DD947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0280" y="4491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D812AA7-33DA-407E-BAAC-D2A4C50A5130}"/>
                  </a:ext>
                </a:extLst>
              </p14:cNvPr>
              <p14:cNvContentPartPr/>
              <p14:nvPr/>
            </p14:nvContentPartPr>
            <p14:xfrm>
              <a:off x="10131880" y="462704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D812AA7-33DA-407E-BAAC-D2A4C50A513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78240" y="45194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07D70E7-A6FB-4919-9C94-BCC8021CA962}"/>
                  </a:ext>
                </a:extLst>
              </p14:cNvPr>
              <p14:cNvContentPartPr/>
              <p14:nvPr/>
            </p14:nvContentPartPr>
            <p14:xfrm>
              <a:off x="10049080" y="458096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07D70E7-A6FB-4919-9C94-BCC8021CA96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5080" y="44729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86A9B1B-18A1-410A-A30F-C2F23724853A}"/>
                  </a:ext>
                </a:extLst>
              </p14:cNvPr>
              <p14:cNvContentPartPr/>
              <p14:nvPr/>
            </p14:nvContentPartPr>
            <p14:xfrm>
              <a:off x="10316560" y="4627044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86A9B1B-18A1-410A-A30F-C2F2372485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560" y="45194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158079-4276-4683-B441-7C25EB18A4AE}"/>
                  </a:ext>
                </a:extLst>
              </p14:cNvPr>
              <p14:cNvContentPartPr/>
              <p14:nvPr/>
            </p14:nvContentPartPr>
            <p14:xfrm>
              <a:off x="10372000" y="4627044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158079-4276-4683-B441-7C25EB18A4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18000" y="45194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8597EAC-46E2-4CD4-B559-356098C40CCA}"/>
                  </a:ext>
                </a:extLst>
              </p14:cNvPr>
              <p14:cNvContentPartPr/>
              <p14:nvPr/>
            </p14:nvContentPartPr>
            <p14:xfrm>
              <a:off x="10039360" y="466376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8597EAC-46E2-4CD4-B559-356098C40C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5720" y="45561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C7D77B9-DCED-46BC-A598-37E96F164CB6}"/>
                  </a:ext>
                </a:extLst>
              </p14:cNvPr>
              <p14:cNvContentPartPr/>
              <p14:nvPr/>
            </p14:nvContentPartPr>
            <p14:xfrm>
              <a:off x="10113520" y="4710204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C7D77B9-DCED-46BC-A598-37E96F164C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59880" y="46022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F657DB1-B0FD-470C-AF35-5E419BC710C8}"/>
                  </a:ext>
                </a:extLst>
              </p14:cNvPr>
              <p14:cNvContentPartPr/>
              <p14:nvPr/>
            </p14:nvContentPartPr>
            <p14:xfrm>
              <a:off x="10233400" y="4710204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F657DB1-B0FD-470C-AF35-5E419BC71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79760" y="46022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59CC135-2877-40EA-BAA0-3B217EC07D4C}"/>
                  </a:ext>
                </a:extLst>
              </p14:cNvPr>
              <p14:cNvContentPartPr/>
              <p14:nvPr/>
            </p14:nvContentPartPr>
            <p14:xfrm>
              <a:off x="10362640" y="4682484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59CC135-2877-40EA-BAA0-3B217EC07D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9000" y="45748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E2DAF6-7151-4AD1-B8A8-C4CAD3CF4468}"/>
                  </a:ext>
                </a:extLst>
              </p14:cNvPr>
              <p14:cNvContentPartPr/>
              <p14:nvPr/>
            </p14:nvContentPartPr>
            <p14:xfrm>
              <a:off x="10196320" y="4479084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E2DAF6-7151-4AD1-B8A8-C4CAD3CF44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2680" y="43714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7E02F8B-8087-4701-95A0-990BAC35EE99}"/>
                  </a:ext>
                </a:extLst>
              </p14:cNvPr>
              <p14:cNvContentPartPr/>
              <p14:nvPr/>
            </p14:nvContentPartPr>
            <p14:xfrm>
              <a:off x="10076440" y="4451724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7E02F8B-8087-4701-95A0-990BAC35EE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2800" y="43440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E2945E8-2E7B-4B18-93D8-3CC622CE101B}"/>
                  </a:ext>
                </a:extLst>
              </p14:cNvPr>
              <p14:cNvContentPartPr/>
              <p14:nvPr/>
            </p14:nvContentPartPr>
            <p14:xfrm>
              <a:off x="10325920" y="4507164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E2945E8-2E7B-4B18-93D8-3CC622CE10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2280" y="43995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364B6D3-4E27-4210-9B9D-D04B69A5C027}"/>
                  </a:ext>
                </a:extLst>
              </p14:cNvPr>
              <p14:cNvContentPartPr/>
              <p14:nvPr/>
            </p14:nvContentPartPr>
            <p14:xfrm>
              <a:off x="10178320" y="4710204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364B6D3-4E27-4210-9B9D-D04B69A5C0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24320" y="46022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6BA1B9B-A79A-42F0-AAD0-48BC1D38A1E5}"/>
                  </a:ext>
                </a:extLst>
              </p14:cNvPr>
              <p14:cNvContentPartPr/>
              <p14:nvPr/>
            </p14:nvContentPartPr>
            <p14:xfrm>
              <a:off x="9938200" y="4682484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6BA1B9B-A79A-42F0-AAD0-48BC1D38A1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4200" y="45748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47DE4B-9273-4BDB-A1E0-33A844D0FE79}"/>
                  </a:ext>
                </a:extLst>
              </p14:cNvPr>
              <p14:cNvContentPartPr/>
              <p14:nvPr/>
            </p14:nvContentPartPr>
            <p14:xfrm>
              <a:off x="9983920" y="4774644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47DE4B-9273-4BDB-A1E0-33A844D0FE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30280" y="46670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DB11797-CE98-485E-A67E-3C3A8CF5C442}"/>
                  </a:ext>
                </a:extLst>
              </p14:cNvPr>
              <p14:cNvContentPartPr/>
              <p14:nvPr/>
            </p14:nvContentPartPr>
            <p14:xfrm>
              <a:off x="10168960" y="4774644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DB11797-CE98-485E-A67E-3C3A8CF5C4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320" y="46670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198DDFC-0048-46A3-9F5C-12BAB2D7CB64}"/>
                  </a:ext>
                </a:extLst>
              </p14:cNvPr>
              <p14:cNvContentPartPr/>
              <p14:nvPr/>
            </p14:nvContentPartPr>
            <p14:xfrm>
              <a:off x="10325920" y="4774644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198DDFC-0048-46A3-9F5C-12BAB2D7CB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2280" y="46670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71663CF-CB00-437B-BB3F-28944CBD0B34}"/>
                  </a:ext>
                </a:extLst>
              </p14:cNvPr>
              <p14:cNvContentPartPr/>
              <p14:nvPr/>
            </p14:nvContentPartPr>
            <p14:xfrm>
              <a:off x="9974920" y="4507164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71663CF-CB00-437B-BB3F-28944CBD0B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0920" y="43995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2A13071-9343-4ACB-B06F-FD9A9165538C}"/>
                  </a:ext>
                </a:extLst>
              </p14:cNvPr>
              <p14:cNvContentPartPr/>
              <p14:nvPr/>
            </p14:nvContentPartPr>
            <p14:xfrm>
              <a:off x="9891760" y="4507164"/>
              <a:ext cx="3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2A13071-9343-4ACB-B06F-FD9A916553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8120" y="43995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E0C219D-C027-4393-BF19-BBEB4F5A7850}"/>
                  </a:ext>
                </a:extLst>
              </p14:cNvPr>
              <p14:cNvContentPartPr/>
              <p14:nvPr/>
            </p14:nvContentPartPr>
            <p14:xfrm>
              <a:off x="10168960" y="4488444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E0C219D-C027-4393-BF19-BBEB4F5A78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320" y="43804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517BC5A-27CE-46DF-9FFD-D973F175A48C}"/>
                  </a:ext>
                </a:extLst>
              </p14:cNvPr>
              <p14:cNvContentPartPr/>
              <p14:nvPr/>
            </p14:nvContentPartPr>
            <p14:xfrm>
              <a:off x="10307200" y="4470084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517BC5A-27CE-46DF-9FFD-D973F175A4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3560" y="43620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D3DFDE5-D855-414F-B22B-2D2857748812}"/>
                  </a:ext>
                </a:extLst>
              </p14:cNvPr>
              <p14:cNvContentPartPr/>
              <p14:nvPr/>
            </p14:nvContentPartPr>
            <p14:xfrm>
              <a:off x="10409080" y="4599324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D3DFDE5-D855-414F-B22B-2D28577488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55080" y="44913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F011917-7EE5-429C-9B3F-208B7637AD83}"/>
                  </a:ext>
                </a:extLst>
              </p14:cNvPr>
              <p14:cNvContentPartPr/>
              <p14:nvPr/>
            </p14:nvContentPartPr>
            <p14:xfrm>
              <a:off x="10362640" y="4507164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F011917-7EE5-429C-9B3F-208B7637AD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9000" y="439952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C17DC6A-B105-4F86-9F61-F3F0CCD1E2F0}"/>
                  </a:ext>
                </a:extLst>
              </p14:cNvPr>
              <p14:cNvContentPartPr/>
              <p14:nvPr/>
            </p14:nvContentPartPr>
            <p14:xfrm>
              <a:off x="10335280" y="4784364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C17DC6A-B105-4F86-9F61-F3F0CCD1E2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81280" y="467636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F467BB-6001-4AAE-8699-9601567DD034}"/>
                  </a:ext>
                </a:extLst>
              </p14:cNvPr>
              <p14:cNvContentPartPr/>
              <p14:nvPr/>
            </p14:nvContentPartPr>
            <p14:xfrm>
              <a:off x="10122880" y="4765644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F467BB-6001-4AAE-8699-9601567DD0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68880" y="46576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AFF24EB-8DCC-46BF-A54D-079695951A59}"/>
                  </a:ext>
                </a:extLst>
              </p14:cNvPr>
              <p14:cNvContentPartPr/>
              <p14:nvPr/>
            </p14:nvContentPartPr>
            <p14:xfrm>
              <a:off x="9965560" y="4765644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AFF24EB-8DCC-46BF-A54D-079695951A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1920" y="46576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BF3E6EC-BA09-4172-8E53-89D28CD5DE14}"/>
                  </a:ext>
                </a:extLst>
              </p14:cNvPr>
              <p14:cNvContentPartPr/>
              <p14:nvPr/>
            </p14:nvContentPartPr>
            <p14:xfrm>
              <a:off x="10187320" y="4774644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BF3E6EC-BA09-4172-8E53-89D28CD5DE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3320" y="466700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FBC8E3-09F8-4F4B-8146-E460ED3EBB71}"/>
                  </a:ext>
                </a:extLst>
              </p14:cNvPr>
              <p14:cNvContentPartPr/>
              <p14:nvPr/>
            </p14:nvContentPartPr>
            <p14:xfrm>
              <a:off x="10372000" y="4765644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FBC8E3-09F8-4F4B-8146-E460ED3EBB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18000" y="465764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83B30E6-2B34-48BC-B2AC-67B492EBB415}"/>
                  </a:ext>
                </a:extLst>
              </p14:cNvPr>
              <p14:cNvContentPartPr/>
              <p14:nvPr/>
            </p14:nvContentPartPr>
            <p14:xfrm>
              <a:off x="10399720" y="4534524"/>
              <a:ext cx="360" cy="3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83B30E6-2B34-48BC-B2AC-67B492EBB4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46080" y="4426884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BAE413B-E418-4DD5-B8F4-293EF53E518F}"/>
                  </a:ext>
                </a:extLst>
              </p14:cNvPr>
              <p14:cNvContentPartPr/>
              <p14:nvPr/>
            </p14:nvContentPartPr>
            <p14:xfrm>
              <a:off x="10344280" y="4442004"/>
              <a:ext cx="360" cy="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BAE413B-E418-4DD5-B8F4-293EF53E51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90640" y="4334364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1517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2F72-7BDE-46F7-BD65-1926F0EED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CLICK ON JOIN MEETING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BE4303-FE43-48FD-93B1-64D641D01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201" y="1846263"/>
            <a:ext cx="11259126" cy="4443701"/>
          </a:xfrm>
        </p:spPr>
      </p:pic>
    </p:spTree>
    <p:extLst>
      <p:ext uri="{BB962C8B-B14F-4D97-AF65-F5344CB8AC3E}">
        <p14:creationId xmlns:p14="http://schemas.microsoft.com/office/powerpoint/2010/main" val="940330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AE37-F422-4A6B-968C-AE86F3D7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IN STUDENT MODULE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EE7DAFE-BCDB-443C-AB16-E5BF03F17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36" y="1846263"/>
            <a:ext cx="10667999" cy="4462173"/>
          </a:xfrm>
        </p:spPr>
      </p:pic>
    </p:spTree>
    <p:extLst>
      <p:ext uri="{BB962C8B-B14F-4D97-AF65-F5344CB8AC3E}">
        <p14:creationId xmlns:p14="http://schemas.microsoft.com/office/powerpoint/2010/main" val="2450188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8DCC5-E73B-47F2-B54F-6A6EF3F5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IN ADMIN MODULE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6B0954-BC42-42F0-AB47-94B166DF7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27" y="1846263"/>
            <a:ext cx="9938328" cy="4305155"/>
          </a:xfrm>
        </p:spPr>
      </p:pic>
    </p:spTree>
    <p:extLst>
      <p:ext uri="{BB962C8B-B14F-4D97-AF65-F5344CB8AC3E}">
        <p14:creationId xmlns:p14="http://schemas.microsoft.com/office/powerpoint/2010/main" val="720032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FCA7-DB70-4791-9E12-A38AA701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VIEW WHEN TEACHER,STUDENT,ADMIN JOINED 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71C6C1-4E36-4AC8-9936-73C50AC56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855" y="1846263"/>
            <a:ext cx="10379825" cy="4360573"/>
          </a:xfrm>
        </p:spPr>
      </p:pic>
    </p:spTree>
    <p:extLst>
      <p:ext uri="{BB962C8B-B14F-4D97-AF65-F5344CB8AC3E}">
        <p14:creationId xmlns:p14="http://schemas.microsoft.com/office/powerpoint/2010/main" val="823400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8561-C46A-47EE-A685-8FD03A14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TEACHER MODULE :-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91125C4-80A8-404E-81C8-476476E2C9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82" y="1846263"/>
            <a:ext cx="11157527" cy="4360573"/>
          </a:xfrm>
        </p:spPr>
      </p:pic>
    </p:spTree>
    <p:extLst>
      <p:ext uri="{BB962C8B-B14F-4D97-AF65-F5344CB8AC3E}">
        <p14:creationId xmlns:p14="http://schemas.microsoft.com/office/powerpoint/2010/main" val="300071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6B20-E30E-4E16-A98A-31764C44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STUDENT MODULE :-</a:t>
            </a:r>
          </a:p>
        </p:txBody>
      </p:sp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C0E03C4-3ED2-4960-BDD9-663E6A939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582" y="1846263"/>
            <a:ext cx="11637817" cy="4249737"/>
          </a:xfrm>
        </p:spPr>
      </p:pic>
    </p:spTree>
    <p:extLst>
      <p:ext uri="{BB962C8B-B14F-4D97-AF65-F5344CB8AC3E}">
        <p14:creationId xmlns:p14="http://schemas.microsoft.com/office/powerpoint/2010/main" val="261229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C5BFF-CB7A-4192-B1EE-BD981D7C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3869761"/>
          </a:xfrm>
        </p:spPr>
        <p:txBody>
          <a:bodyPr/>
          <a:lstStyle/>
          <a:p>
            <a:r>
              <a:rPr lang="en-IN" dirty="0"/>
              <a:t>WALK THROUGH ADMIN MODULE :-</a:t>
            </a:r>
          </a:p>
        </p:txBody>
      </p:sp>
    </p:spTree>
    <p:extLst>
      <p:ext uri="{BB962C8B-B14F-4D97-AF65-F5344CB8AC3E}">
        <p14:creationId xmlns:p14="http://schemas.microsoft.com/office/powerpoint/2010/main" val="322255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C67F-DD1F-4C62-9D04-FD22EAC3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MESSAGES TAB:-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32728B5-EA72-44BD-8AD1-AEA33CC79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426" y="1846263"/>
            <a:ext cx="11458574" cy="483076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B1EE36-0321-4E5D-BAC1-68EA3BFEAE98}"/>
                  </a:ext>
                </a:extLst>
              </p14:cNvPr>
              <p14:cNvContentPartPr/>
              <p14:nvPr/>
            </p14:nvContentPartPr>
            <p14:xfrm>
              <a:off x="591300" y="2999220"/>
              <a:ext cx="1658520" cy="82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B1EE36-0321-4E5D-BAC1-68EA3BFEAE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7300" y="2891580"/>
                <a:ext cx="1766160" cy="103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2177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382</TotalTime>
  <Words>319</Words>
  <Application>Microsoft Office PowerPoint</Application>
  <PresentationFormat>Widescreen</PresentationFormat>
  <Paragraphs>60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Calibri</vt:lpstr>
      <vt:lpstr>Calibri Light</vt:lpstr>
      <vt:lpstr>Retrospect</vt:lpstr>
      <vt:lpstr>SCHOOL MANAGEMENT SYSTEM</vt:lpstr>
      <vt:lpstr>A WALKTHROUGH OF ALL WORKING FEATURES</vt:lpstr>
      <vt:lpstr>LOGIN CREDENTIALS</vt:lpstr>
      <vt:lpstr>LOGIN PAGE :-</vt:lpstr>
      <vt:lpstr>ADMIN MODULE :-</vt:lpstr>
      <vt:lpstr>TEACHER MODULE :-</vt:lpstr>
      <vt:lpstr>STUDENT MODULE :-</vt:lpstr>
      <vt:lpstr>WALK THROUGH ADMIN MODULE :-</vt:lpstr>
      <vt:lpstr>MESSAGES TAB:-</vt:lpstr>
      <vt:lpstr>CLICK ON MESSAGES ICON DEPICTED IN PREVIOUS SLIDE</vt:lpstr>
      <vt:lpstr>SELECT RECEIVER TO WHOM THE MESSAGE HAS TO BE SENT</vt:lpstr>
      <vt:lpstr>MESSAGE SENDING</vt:lpstr>
      <vt:lpstr>MESSAGE SENT</vt:lpstr>
      <vt:lpstr>GROUP CHAT</vt:lpstr>
      <vt:lpstr>CREATE GROUP</vt:lpstr>
      <vt:lpstr>CREATED GROUP CLICK ON IT</vt:lpstr>
      <vt:lpstr>CHAT WITH GROUP MEMBERS</vt:lpstr>
      <vt:lpstr>CHAT POSTED BY ADMIN</vt:lpstr>
      <vt:lpstr>CHAT VIEWED BY STUDENT</vt:lpstr>
      <vt:lpstr>PowerPoint Presentation</vt:lpstr>
      <vt:lpstr>CHAT VIEWED BY TEACHER</vt:lpstr>
      <vt:lpstr>USERS TAB :- </vt:lpstr>
      <vt:lpstr>CLASS ROUTINE TAB WHERE ADMIN CAN ADD CLASS ROUTINE AND TEACHER ROUTINE :-</vt:lpstr>
      <vt:lpstr>PowerPoint Presentation</vt:lpstr>
      <vt:lpstr>PowerPoint Presentation</vt:lpstr>
      <vt:lpstr>CLASS ROUTINE VIEWED BY STUDENT IN STUDENT MODULE :-</vt:lpstr>
      <vt:lpstr>CLASS ROUTINE VIEWED BY TEACHER IN TEACHER MODULE :-</vt:lpstr>
      <vt:lpstr>ADMISSIONS TAB :-</vt:lpstr>
      <vt:lpstr>ACADEMIC TAB :- (CLICK ON CLASS-1)</vt:lpstr>
      <vt:lpstr>CLICK ON MATHS-A :-</vt:lpstr>
      <vt:lpstr>HOME WORK TAB(ASSIGNMENTS):-CLICK ON GREEN ICON TO CREATE HOMEWORK</vt:lpstr>
      <vt:lpstr>HOMEWORK (ASSIGNMENT) CREATED BY ADMIN :-</vt:lpstr>
      <vt:lpstr>HOMEWORK(ASSIGNMENT) VIEWED BY STUDENT :-</vt:lpstr>
      <vt:lpstr>PowerPoint Presentation</vt:lpstr>
      <vt:lpstr>UPLOADING HOMEWORK BY STUDENT :-</vt:lpstr>
      <vt:lpstr>PowerPoint Presentation</vt:lpstr>
      <vt:lpstr>ASSIGNMENT CREATED BY ADMIN CAN ALSO BE VIEWED BY TEACHER :-</vt:lpstr>
      <vt:lpstr>ONLINE EXAMS :-</vt:lpstr>
      <vt:lpstr>PowerPoint Presentation</vt:lpstr>
      <vt:lpstr>PowerPoint Presentation</vt:lpstr>
      <vt:lpstr>CLICK ON DETAILS TO ADD QUESTIONS</vt:lpstr>
      <vt:lpstr>PowerPoint Presentation</vt:lpstr>
      <vt:lpstr>AFTER ADDING QUESTIONS CLICK ON THE ARROW BUTTON</vt:lpstr>
      <vt:lpstr>CLICK ON PUBLISH EXAM TO PUBLISH THE EXAM :-</vt:lpstr>
      <vt:lpstr>EXAM PUBLISHED</vt:lpstr>
      <vt:lpstr>ONLINE EXAM VIEWED BY STUDENT</vt:lpstr>
      <vt:lpstr>STUDY MATERIAL :- </vt:lpstr>
      <vt:lpstr>UPLOAD MATERIAL BY ADMIN :-</vt:lpstr>
      <vt:lpstr>STUDY MATERIAL VIEWED BY STUDENT :-</vt:lpstr>
      <vt:lpstr>LIVE CLASSES TAB USING JITSI APP :-</vt:lpstr>
      <vt:lpstr>LIVE CLASS</vt:lpstr>
      <vt:lpstr>CLICK ON THE BUTTON HIGHLIGHTED IN YELLOW :-</vt:lpstr>
      <vt:lpstr>PowerPoint Presentation</vt:lpstr>
      <vt:lpstr>Live class viewed by student in student module.They can attend it by clicking on the icon highlighted in yellow :-</vt:lpstr>
      <vt:lpstr>CLICK ON JOIN MEETING</vt:lpstr>
      <vt:lpstr>VIEW IN STUDENT MODULE</vt:lpstr>
      <vt:lpstr>VIEW IN ADMIN MODULE</vt:lpstr>
      <vt:lpstr>VIEW WHEN TEACHER,STUDENT,ADMIN JOINED :-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MANAGEMENT SYSTEM</dc:title>
  <dc:creator>NAVYA MANJARI</dc:creator>
  <cp:lastModifiedBy>NAVYA MANJARI</cp:lastModifiedBy>
  <cp:revision>17</cp:revision>
  <dcterms:created xsi:type="dcterms:W3CDTF">2021-11-27T16:09:19Z</dcterms:created>
  <dcterms:modified xsi:type="dcterms:W3CDTF">2021-11-28T07:22:08Z</dcterms:modified>
</cp:coreProperties>
</file>